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92" r:id="rId5"/>
  </p:sldMasterIdLst>
  <p:notesMasterIdLst>
    <p:notesMasterId r:id="rId23"/>
  </p:notesMasterIdLst>
  <p:handoutMasterIdLst>
    <p:handoutMasterId r:id="rId24"/>
  </p:handoutMasterIdLst>
  <p:sldIdLst>
    <p:sldId id="257"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Bengtsson" initials="AB" lastIdx="3" clrIdx="0">
    <p:extLst>
      <p:ext uri="{19B8F6BF-5375-455C-9EA6-DF929625EA0E}">
        <p15:presenceInfo xmlns:p15="http://schemas.microsoft.com/office/powerpoint/2012/main" userId="S::anna.b.bengtsson@skovde.se::d87e9d89-596b-4634-ac27-9cccd3357f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AA"/>
    <a:srgbClr val="A5D6D8"/>
    <a:srgbClr val="76B82A"/>
    <a:srgbClr val="E50051"/>
    <a:srgbClr val="4A4A49"/>
    <a:srgbClr val="604696"/>
    <a:srgbClr val="FF8300"/>
    <a:srgbClr val="E818AD"/>
    <a:srgbClr val="FF0066"/>
    <a:srgbClr val="0029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A521CA-00F0-4AF8-A372-12DF0D3508FF}" v="11" dt="2020-11-25T15:36:48.660"/>
    <p1510:client id="{1F43BAB5-18E5-450B-9196-F5A7800FA125}" v="3" dt="2020-11-17T09:19:33.455"/>
    <p1510:client id="{510A5BE7-D25E-4436-830A-482C5681164B}" v="5" dt="2020-12-21T09:49:19.191"/>
    <p1510:client id="{51FB72DF-E508-48D4-239D-6C3527F678A5}" v="1" dt="2020-09-15T11:32:07.615"/>
    <p1510:client id="{524AD62B-4701-46CF-B5E2-8DF1190075F8}" v="2" dt="2021-04-09T07:26:37.198"/>
    <p1510:client id="{6824704D-DD8B-4B19-B71C-ABD9805EE74D}" v="8" dt="2021-04-08T13:39:44.836"/>
    <p1510:client id="{74B162D3-9AC4-4E8B-AEC6-AA19758876B8}" v="1" dt="2020-09-18T08:36:53.237"/>
    <p1510:client id="{8BCDAA30-7E53-452B-B552-3A408F578D41}" v="10" dt="2021-04-08T14:24:20.423"/>
    <p1510:client id="{92CC0042-E98D-4812-A633-637DCC6AAEFE}" v="5" dt="2020-11-19T10:03:28.557"/>
    <p1510:client id="{9616E537-282E-4899-802C-FD5ADB9863E8}" v="2" dt="2020-11-24T09:15:10.100"/>
    <p1510:client id="{A49DC6F6-8A12-4A92-B872-FDCDB824C84E}" v="1" dt="2021-09-21T08:12:39.900"/>
    <p1510:client id="{AE0BBFB2-897C-4D22-BE87-572B7EC6476D}" v="6" dt="2020-11-17T14:17:29.0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14" y="19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tshållare för sidfo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C54A48A-15DB-486B-8EDF-071EF888C9FA}" type="slidenum">
              <a:rPr lang="sv-SE" smtClean="0"/>
              <a:t>‹#›</a:t>
            </a:fld>
            <a:endParaRPr lang="sv-SE"/>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2940" y="186528"/>
            <a:ext cx="492967" cy="623056"/>
          </a:xfrm>
          <a:prstGeom prst="rect">
            <a:avLst/>
          </a:prstGeom>
        </p:spPr>
      </p:pic>
      <p:sp>
        <p:nvSpPr>
          <p:cNvPr id="7" name="Platshållare för datum 6"/>
          <p:cNvSpPr>
            <a:spLocks noGrp="1"/>
          </p:cNvSpPr>
          <p:nvPr>
            <p:ph type="dt" sz="quarter" idx="1"/>
          </p:nvPr>
        </p:nvSpPr>
        <p:spPr>
          <a:xfrm>
            <a:off x="154274" y="186528"/>
            <a:ext cx="3143323" cy="403013"/>
          </a:xfrm>
          <a:prstGeom prst="rect">
            <a:avLst/>
          </a:prstGeom>
        </p:spPr>
        <p:txBody>
          <a:bodyPr vert="horz" lIns="91440" tIns="45720" rIns="91440" bIns="45720" rtlCol="0"/>
          <a:lstStyle>
            <a:lvl1pPr algn="r">
              <a:defRPr sz="1200"/>
            </a:lvl1pPr>
          </a:lstStyle>
          <a:p>
            <a:pPr algn="l"/>
            <a:fld id="{C5EFC694-610F-4EBB-A7A1-F373CBB5F4F0}" type="datetimeFigureOut">
              <a:rPr lang="sv-SE" sz="1050" smtClean="0">
                <a:latin typeface="Source Sans Pro Semibold" panose="020B0603030403020204" pitchFamily="34" charset="0"/>
              </a:rPr>
              <a:pPr algn="l"/>
              <a:t>2021-12-06</a:t>
            </a:fld>
            <a:endParaRPr lang="sv-SE">
              <a:latin typeface="Source Sans Pro Semibold" panose="020B0603030403020204" pitchFamily="34" charset="0"/>
            </a:endParaRPr>
          </a:p>
        </p:txBody>
      </p:sp>
    </p:spTree>
    <p:extLst>
      <p:ext uri="{BB962C8B-B14F-4D97-AF65-F5344CB8AC3E}">
        <p14:creationId xmlns:p14="http://schemas.microsoft.com/office/powerpoint/2010/main" val="96604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41246B2-8DA9-434C-B6FD-F8DEA6040EC3}" type="slidenum">
              <a:rPr lang="sv-SE" smtClean="0"/>
              <a:t>‹#›</a:t>
            </a:fld>
            <a:endParaRPr lang="sv-SE"/>
          </a:p>
        </p:txBody>
      </p:sp>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2940" y="186528"/>
            <a:ext cx="492967" cy="623056"/>
          </a:xfrm>
          <a:prstGeom prst="rect">
            <a:avLst/>
          </a:prstGeom>
        </p:spPr>
      </p:pic>
    </p:spTree>
    <p:extLst>
      <p:ext uri="{BB962C8B-B14F-4D97-AF65-F5344CB8AC3E}">
        <p14:creationId xmlns:p14="http://schemas.microsoft.com/office/powerpoint/2010/main" val="3826168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ga: Titelsida - Skiffer">
    <p:bg>
      <p:bgPr>
        <a:solidFill>
          <a:srgbClr val="4A4A49"/>
        </a:solidFill>
        <a:effectLst/>
      </p:bgPr>
    </p:bg>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587375" y="4365625"/>
            <a:ext cx="8580688" cy="1402129"/>
          </a:xfrm>
          <a:prstGeom prst="rect">
            <a:avLst/>
          </a:prstGeom>
        </p:spPr>
        <p:txBody>
          <a:bodyPr lIns="0" tIns="0" rIns="0" bIns="0" anchor="t" anchorCtr="0">
            <a:noAutofit/>
          </a:bodyPr>
          <a:lstStyle>
            <a:lvl1pPr algn="l">
              <a:lnSpc>
                <a:spcPct val="100000"/>
              </a:lnSpc>
              <a:defRPr lang="sv-SE" b="0" baseline="0" dirty="0">
                <a:solidFill>
                  <a:schemeClr val="bg1"/>
                </a:solidFill>
                <a:latin typeface="Source Sans Pro Semibold" panose="020B0603030403020204" pitchFamily="34" charset="0"/>
              </a:defRPr>
            </a:lvl1pPr>
          </a:lstStyle>
          <a:p>
            <a:r>
              <a:rPr lang="sv-SE"/>
              <a:t>Rubrik till förstasidan (max 2 rader)</a:t>
            </a:r>
            <a:br>
              <a:rPr lang="sv-SE"/>
            </a:br>
            <a:r>
              <a:rPr lang="sv-SE"/>
              <a:t>Här ska alltid loggan vara med.</a:t>
            </a:r>
          </a:p>
        </p:txBody>
      </p:sp>
      <p:sp>
        <p:nvSpPr>
          <p:cNvPr id="6" name="Platshållare för text 2"/>
          <p:cNvSpPr>
            <a:spLocks noGrp="1"/>
          </p:cNvSpPr>
          <p:nvPr>
            <p:ph type="body" sz="quarter" idx="10" hasCustomPrompt="1"/>
          </p:nvPr>
        </p:nvSpPr>
        <p:spPr>
          <a:xfrm>
            <a:off x="587375" y="5932488"/>
            <a:ext cx="8580688" cy="304800"/>
          </a:xfrm>
          <a:prstGeom prst="rect">
            <a:avLst/>
          </a:prstGeom>
        </p:spPr>
        <p:txBody>
          <a:bodyPr lIns="0" tIns="0" rIns="0" bIns="0" anchor="b"/>
          <a:lstStyle>
            <a:lvl1pPr marL="0" indent="0">
              <a:buNone/>
              <a:defRPr sz="2000" spc="40" baseline="0">
                <a:solidFill>
                  <a:schemeClr val="tx2">
                    <a:lumMod val="40000"/>
                    <a:lumOff val="60000"/>
                  </a:schemeClr>
                </a:solidFill>
                <a:latin typeface="Source Sans Pro" panose="020B0503030403020204" pitchFamily="34" charset="0"/>
                <a:ea typeface="Source Sans Pro" panose="020B0503030403020204" pitchFamily="34" charset="0"/>
              </a:defRPr>
            </a:lvl1pPr>
            <a:lvl2pPr marL="457200" indent="0">
              <a:buNone/>
              <a:defRPr>
                <a:latin typeface="Source Sans Pro Semibold" panose="020B0603030403020204" pitchFamily="34" charset="0"/>
              </a:defRPr>
            </a:lvl2pPr>
            <a:lvl3pPr marL="914400" indent="0">
              <a:buNone/>
              <a:defRPr>
                <a:latin typeface="Source Sans Pro Semibold" panose="020B0603030403020204" pitchFamily="34" charset="0"/>
              </a:defRPr>
            </a:lvl3pPr>
            <a:lvl4pPr marL="1371600" indent="0">
              <a:buNone/>
              <a:defRPr>
                <a:latin typeface="Source Sans Pro Semibold" panose="020B0603030403020204" pitchFamily="34" charset="0"/>
              </a:defRPr>
            </a:lvl4pPr>
            <a:lvl5pPr marL="1828800" indent="0">
              <a:buNone/>
              <a:defRPr>
                <a:latin typeface="Source Sans Pro Semibold" panose="020B0603030403020204" pitchFamily="34" charset="0"/>
              </a:defRPr>
            </a:lvl5pPr>
          </a:lstStyle>
          <a:p>
            <a:pPr lvl="0"/>
            <a:r>
              <a:rPr lang="sv-SE"/>
              <a:t>EVENTUELL UNDERRUBRIK 20XX-XX-XX</a:t>
            </a:r>
          </a:p>
        </p:txBody>
      </p:sp>
    </p:spTree>
    <p:extLst>
      <p:ext uri="{BB962C8B-B14F-4D97-AF65-F5344CB8AC3E}">
        <p14:creationId xmlns:p14="http://schemas.microsoft.com/office/powerpoint/2010/main" val="4184729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ga: Valbara objekt -animering- Skiffer">
    <p:bg>
      <p:bgPr>
        <a:solidFill>
          <a:schemeClr val="tx2"/>
        </a:solidFill>
        <a:effectLst/>
      </p:bgPr>
    </p:bg>
    <p:spTree>
      <p:nvGrpSpPr>
        <p:cNvPr id="1" name=""/>
        <p:cNvGrpSpPr/>
        <p:nvPr/>
      </p:nvGrpSpPr>
      <p:grpSpPr>
        <a:xfrm>
          <a:off x="0" y="0"/>
          <a:ext cx="0" cy="0"/>
          <a:chOff x="0" y="0"/>
          <a:chExt cx="0" cy="0"/>
        </a:xfrm>
      </p:grpSpPr>
      <p:sp>
        <p:nvSpPr>
          <p:cNvPr id="10" name="Rubrik 1"/>
          <p:cNvSpPr>
            <a:spLocks noGrp="1"/>
          </p:cNvSpPr>
          <p:nvPr>
            <p:ph type="ctrTitle" hasCustomPrompt="1"/>
          </p:nvPr>
        </p:nvSpPr>
        <p:spPr>
          <a:xfrm>
            <a:off x="6723926" y="2492375"/>
            <a:ext cx="4865547" cy="936625"/>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Rubriknivå 2 – 1 rad</a:t>
            </a:r>
          </a:p>
        </p:txBody>
      </p:sp>
      <p:sp>
        <p:nvSpPr>
          <p:cNvPr id="11" name="Platshållare för innehåll 2"/>
          <p:cNvSpPr>
            <a:spLocks noGrp="1"/>
          </p:cNvSpPr>
          <p:nvPr>
            <p:ph idx="12" hasCustomPrompt="1"/>
          </p:nvPr>
        </p:nvSpPr>
        <p:spPr>
          <a:xfrm>
            <a:off x="6708773" y="3657600"/>
            <a:ext cx="4859339" cy="2575259"/>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Klicka här för att ändra format på bakgrundstexten. Animering.</a:t>
            </a:r>
          </a:p>
          <a:p>
            <a:pPr lvl="1"/>
            <a:r>
              <a:rPr lang="sv-SE"/>
              <a:t>Nivå två</a:t>
            </a:r>
          </a:p>
          <a:p>
            <a:pPr lvl="2"/>
            <a:r>
              <a:rPr lang="sv-SE"/>
              <a:t>Nivå tre</a:t>
            </a:r>
          </a:p>
          <a:p>
            <a:pPr lvl="3"/>
            <a:r>
              <a:rPr lang="sv-SE"/>
              <a:t>Nivå fyra</a:t>
            </a:r>
          </a:p>
        </p:txBody>
      </p:sp>
      <p:sp>
        <p:nvSpPr>
          <p:cNvPr id="3" name="Platshållare för innehåll 2"/>
          <p:cNvSpPr>
            <a:spLocks noGrp="1"/>
          </p:cNvSpPr>
          <p:nvPr>
            <p:ph sz="quarter" idx="13" hasCustomPrompt="1"/>
          </p:nvPr>
        </p:nvSpPr>
        <p:spPr>
          <a:xfrm>
            <a:off x="587375" y="2489534"/>
            <a:ext cx="4895850" cy="3743325"/>
          </a:xfrm>
          <a:prstGeom prst="rect">
            <a:avLst/>
          </a:prstGeom>
        </p:spPr>
        <p:txBody>
          <a:bodyPr/>
          <a:lstStyle>
            <a:lvl1pPr>
              <a:defRPr baseline="0">
                <a:solidFill>
                  <a:schemeClr val="bg1"/>
                </a:solidFill>
              </a:defRPr>
            </a:lvl1pPr>
          </a:lstStyle>
          <a:p>
            <a:pPr lvl="0"/>
            <a:r>
              <a:rPr lang="sv-SE"/>
              <a:t>Klicka och lägg till ett objekt. Välj mellan tabell, diagram, smart-art, bild, eller webblänk.</a:t>
            </a:r>
          </a:p>
        </p:txBody>
      </p:sp>
    </p:spTree>
    <p:extLst>
      <p:ext uri="{BB962C8B-B14F-4D97-AF65-F5344CB8AC3E}">
        <p14:creationId xmlns:p14="http://schemas.microsoft.com/office/powerpoint/2010/main" val="193254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1" end="1"/>
                                            </p:txEl>
                                          </p:spTgt>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2" end="2"/>
                                            </p:txEl>
                                          </p:spTgt>
                                        </p:tgtEl>
                                        <p:attrNameLst>
                                          <p:attrName>ppt_c</p:attrName>
                                        </p:attrNameLst>
                                      </p:cBhvr>
                                      <p:to>
                                        <a:schemeClr val="bg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3" end="3"/>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childTnLst>
                  <p:subTnLst>
                    <p:animClr clrSpc="rgb" dir="cw">
                      <p:cBhvr override="childStyle">
                        <p:cTn dur="1" fill="hold" display="0" masterRel="nextClick" afterEffect="1"/>
                        <p:tgtEl>
                          <p:spTgt spid="11"/>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childTnLst>
                  <p:subTnLst>
                    <p:animClr clrSpc="rgb" dir="cw">
                      <p:cBhvr override="childStyle">
                        <p:cTn dur="1" fill="hold" display="0" masterRel="nextClick" afterEffect="1"/>
                        <p:tgtEl>
                          <p:spTgt spid="11"/>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childTnLst>
                  <p:subTnLst>
                    <p:animClr clrSpc="rgb" dir="cw">
                      <p:cBhvr override="childStyle">
                        <p:cTn dur="1" fill="hold" display="0" masterRel="nextClick" afterEffect="1"/>
                        <p:tgtEl>
                          <p:spTgt spid="11"/>
                        </p:tgtEl>
                        <p:attrNameLst>
                          <p:attrName>ppt_c</p:attrName>
                        </p:attrNameLst>
                      </p:cBhvr>
                      <p:to>
                        <a:schemeClr val="bg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childTnLst>
                  <p:subTnLst>
                    <p:animClr clrSpc="rgb" dir="cw">
                      <p:cBhvr override="childStyle">
                        <p:cTn dur="1" fill="hold" display="0" masterRel="nextClick" afterEffect="1"/>
                        <p:tgtEl>
                          <p:spTgt spid="11"/>
                        </p:tgtEl>
                        <p:attrNameLst>
                          <p:attrName>ppt_c</p:attrName>
                        </p:attrNameLst>
                      </p:cBhvr>
                      <p:to>
                        <a:schemeClr val="bg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childTnLst>
                  <p:subTnLst>
                    <p:animClr clrSpc="rgb" dir="cw">
                      <p:cBhvr override="childStyle">
                        <p:cTn dur="1" fill="hold" display="0" masterRel="nextClick" afterEffect="1"/>
                        <p:tgtEl>
                          <p:spTgt spid="11"/>
                        </p:tgtEl>
                        <p:attrNameLst>
                          <p:attrName>ppt_c</p:attrName>
                        </p:attrNameLst>
                      </p:cBhvr>
                      <p:to>
                        <a:srgbClr val="81817F"/>
                      </p:to>
                    </p:animClr>
                  </p:sub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ga: Valbara objekt - Skiffer">
    <p:bg>
      <p:bgPr>
        <a:solidFill>
          <a:schemeClr val="tx2"/>
        </a:solidFill>
        <a:effectLst/>
      </p:bgPr>
    </p:bg>
    <p:spTree>
      <p:nvGrpSpPr>
        <p:cNvPr id="1" name=""/>
        <p:cNvGrpSpPr/>
        <p:nvPr/>
      </p:nvGrpSpPr>
      <p:grpSpPr>
        <a:xfrm>
          <a:off x="0" y="0"/>
          <a:ext cx="0" cy="0"/>
          <a:chOff x="0" y="0"/>
          <a:chExt cx="0" cy="0"/>
        </a:xfrm>
      </p:grpSpPr>
      <p:sp>
        <p:nvSpPr>
          <p:cNvPr id="11" name="Platshållare för innehåll 2"/>
          <p:cNvSpPr>
            <a:spLocks noGrp="1"/>
          </p:cNvSpPr>
          <p:nvPr>
            <p:ph idx="12"/>
          </p:nvPr>
        </p:nvSpPr>
        <p:spPr>
          <a:xfrm>
            <a:off x="6730134" y="3429000"/>
            <a:ext cx="4859339" cy="2803859"/>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3" name="Platshållare för innehåll 2"/>
          <p:cNvSpPr>
            <a:spLocks noGrp="1"/>
          </p:cNvSpPr>
          <p:nvPr>
            <p:ph sz="quarter" idx="13" hasCustomPrompt="1"/>
          </p:nvPr>
        </p:nvSpPr>
        <p:spPr>
          <a:xfrm>
            <a:off x="587375" y="2489534"/>
            <a:ext cx="4895850" cy="3743325"/>
          </a:xfrm>
          <a:prstGeom prst="rect">
            <a:avLst/>
          </a:prstGeom>
        </p:spPr>
        <p:txBody>
          <a:bodyPr/>
          <a:lstStyle>
            <a:lvl1pPr>
              <a:defRPr baseline="0">
                <a:solidFill>
                  <a:schemeClr val="bg1"/>
                </a:solidFill>
              </a:defRPr>
            </a:lvl1pPr>
          </a:lstStyle>
          <a:p>
            <a:pPr lvl="0"/>
            <a:r>
              <a:rPr lang="sv-SE"/>
              <a:t>Klicka och lägg till ett objekt. Välj mellan tabell, diagram, smart-art, bild, eller webblänk.</a:t>
            </a:r>
          </a:p>
        </p:txBody>
      </p:sp>
      <p:sp>
        <p:nvSpPr>
          <p:cNvPr id="6" name="Rubrik 1"/>
          <p:cNvSpPr>
            <a:spLocks noGrp="1"/>
          </p:cNvSpPr>
          <p:nvPr>
            <p:ph type="ctrTitle" hasCustomPrompt="1"/>
          </p:nvPr>
        </p:nvSpPr>
        <p:spPr>
          <a:xfrm>
            <a:off x="6723926" y="2492375"/>
            <a:ext cx="4865547" cy="936625"/>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Rubriknivå 2 – 1 rad</a:t>
            </a:r>
          </a:p>
        </p:txBody>
      </p:sp>
    </p:spTree>
    <p:extLst>
      <p:ext uri="{BB962C8B-B14F-4D97-AF65-F5344CB8AC3E}">
        <p14:creationId xmlns:p14="http://schemas.microsoft.com/office/powerpoint/2010/main" val="105291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ga: Tom färgad platta - Skiffer">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0634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ga: Titelsida - Aqua">
    <p:bg>
      <p:bgPr>
        <a:solidFill>
          <a:schemeClr val="accent4"/>
        </a:solidFill>
        <a:effectLst/>
      </p:bgPr>
    </p:bg>
    <p:spTree>
      <p:nvGrpSpPr>
        <p:cNvPr id="1" name=""/>
        <p:cNvGrpSpPr/>
        <p:nvPr/>
      </p:nvGrpSpPr>
      <p:grpSpPr>
        <a:xfrm>
          <a:off x="0" y="0"/>
          <a:ext cx="0" cy="0"/>
          <a:chOff x="0" y="0"/>
          <a:chExt cx="0" cy="0"/>
        </a:xfrm>
      </p:grpSpPr>
      <p:sp>
        <p:nvSpPr>
          <p:cNvPr id="4" name="Rubrik 1"/>
          <p:cNvSpPr>
            <a:spLocks noGrp="1"/>
          </p:cNvSpPr>
          <p:nvPr>
            <p:ph type="ctrTitle" hasCustomPrompt="1"/>
          </p:nvPr>
        </p:nvSpPr>
        <p:spPr>
          <a:xfrm>
            <a:off x="587375" y="4365625"/>
            <a:ext cx="8580688" cy="1402129"/>
          </a:xfrm>
          <a:prstGeom prst="rect">
            <a:avLst/>
          </a:prstGeom>
        </p:spPr>
        <p:txBody>
          <a:bodyPr lIns="0" tIns="0" rIns="0" bIns="0" anchor="t" anchorCtr="0">
            <a:noAutofit/>
          </a:bodyPr>
          <a:lstStyle>
            <a:lvl1pPr algn="l">
              <a:lnSpc>
                <a:spcPct val="100000"/>
              </a:lnSpc>
              <a:defRPr lang="sv-SE" b="0" baseline="0" dirty="0">
                <a:solidFill>
                  <a:schemeClr val="bg1"/>
                </a:solidFill>
                <a:latin typeface="Source Sans Pro Semibold" panose="020B0603030403020204" pitchFamily="34" charset="0"/>
              </a:defRPr>
            </a:lvl1pPr>
          </a:lstStyle>
          <a:p>
            <a:r>
              <a:rPr lang="sv-SE"/>
              <a:t>Rubrik till förstasidan (max 2 rader)</a:t>
            </a:r>
            <a:br>
              <a:rPr lang="sv-SE"/>
            </a:br>
            <a:r>
              <a:rPr lang="sv-SE"/>
              <a:t>Här ska alltid loggan vara med.</a:t>
            </a:r>
          </a:p>
        </p:txBody>
      </p:sp>
      <p:sp>
        <p:nvSpPr>
          <p:cNvPr id="7" name="Platshållare för text 2"/>
          <p:cNvSpPr>
            <a:spLocks noGrp="1"/>
          </p:cNvSpPr>
          <p:nvPr>
            <p:ph type="body" sz="quarter" idx="10" hasCustomPrompt="1"/>
          </p:nvPr>
        </p:nvSpPr>
        <p:spPr>
          <a:xfrm>
            <a:off x="587375" y="5932488"/>
            <a:ext cx="8580688" cy="304800"/>
          </a:xfrm>
          <a:prstGeom prst="rect">
            <a:avLst/>
          </a:prstGeom>
        </p:spPr>
        <p:txBody>
          <a:bodyPr lIns="0" tIns="0" rIns="0" bIns="0" anchor="b"/>
          <a:lstStyle>
            <a:lvl1pPr marL="0" indent="0">
              <a:buNone/>
              <a:defRPr sz="2000" spc="40" baseline="0">
                <a:solidFill>
                  <a:schemeClr val="bg1"/>
                </a:solidFill>
                <a:latin typeface="Source Sans Pro" panose="020B0503030403020204" pitchFamily="34" charset="0"/>
                <a:ea typeface="Source Sans Pro" panose="020B0503030403020204" pitchFamily="34" charset="0"/>
              </a:defRPr>
            </a:lvl1pPr>
            <a:lvl2pPr marL="457200" indent="0">
              <a:buNone/>
              <a:defRPr>
                <a:latin typeface="Source Sans Pro Semibold" panose="020B0603030403020204" pitchFamily="34" charset="0"/>
              </a:defRPr>
            </a:lvl2pPr>
            <a:lvl3pPr marL="914400" indent="0">
              <a:buNone/>
              <a:defRPr>
                <a:latin typeface="Source Sans Pro Semibold" panose="020B0603030403020204" pitchFamily="34" charset="0"/>
              </a:defRPr>
            </a:lvl3pPr>
            <a:lvl4pPr marL="1371600" indent="0">
              <a:buNone/>
              <a:defRPr>
                <a:latin typeface="Source Sans Pro Semibold" panose="020B0603030403020204" pitchFamily="34" charset="0"/>
              </a:defRPr>
            </a:lvl4pPr>
            <a:lvl5pPr marL="1828800" indent="0">
              <a:buNone/>
              <a:defRPr>
                <a:latin typeface="Source Sans Pro Semibold" panose="020B0603030403020204" pitchFamily="34" charset="0"/>
              </a:defRPr>
            </a:lvl5pPr>
          </a:lstStyle>
          <a:p>
            <a:pPr lvl="0"/>
            <a:r>
              <a:rPr lang="sv-SE"/>
              <a:t>EVENTUELL UNDERRUBRIK 20XX-XX-XX</a:t>
            </a:r>
          </a:p>
        </p:txBody>
      </p:sp>
    </p:spTree>
    <p:extLst>
      <p:ext uri="{BB962C8B-B14F-4D97-AF65-F5344CB8AC3E}">
        <p14:creationId xmlns:p14="http://schemas.microsoft.com/office/powerpoint/2010/main" val="1297412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ga: Bildsida - Aqua">
    <p:spTree>
      <p:nvGrpSpPr>
        <p:cNvPr id="1" name=""/>
        <p:cNvGrpSpPr/>
        <p:nvPr/>
      </p:nvGrpSpPr>
      <p:grpSpPr>
        <a:xfrm>
          <a:off x="0" y="0"/>
          <a:ext cx="0" cy="0"/>
          <a:chOff x="0" y="0"/>
          <a:chExt cx="0" cy="0"/>
        </a:xfrm>
      </p:grpSpPr>
      <p:sp>
        <p:nvSpPr>
          <p:cNvPr id="4" name="Rektangel 3"/>
          <p:cNvSpPr/>
          <p:nvPr userDrawn="1"/>
        </p:nvSpPr>
        <p:spPr>
          <a:xfrm>
            <a:off x="0" y="0"/>
            <a:ext cx="12192000" cy="176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5" name="Platshållare för bild 4"/>
          <p:cNvSpPr>
            <a:spLocks noGrp="1"/>
          </p:cNvSpPr>
          <p:nvPr>
            <p:ph type="pic" sz="quarter" idx="10" hasCustomPrompt="1"/>
          </p:nvPr>
        </p:nvSpPr>
        <p:spPr>
          <a:xfrm>
            <a:off x="0" y="1764000"/>
            <a:ext cx="12192000" cy="5094000"/>
          </a:xfrm>
          <a:prstGeom prst="rect">
            <a:avLst/>
          </a:prstGeom>
        </p:spPr>
        <p:txBody>
          <a:bodyPr/>
          <a:lstStyle/>
          <a:p>
            <a:r>
              <a:rPr lang="sv-SE"/>
              <a:t>Klicka på ikonen för att lägga till en bild. Tänk på att välja bilder som förmedlar en känsla. Det gör att mottagaren lättare kommer ihåg ditt budskap!</a:t>
            </a:r>
          </a:p>
        </p:txBody>
      </p:sp>
      <p:sp>
        <p:nvSpPr>
          <p:cNvPr id="7" name="Rubrik 1">
            <a:extLst>
              <a:ext uri="{FF2B5EF4-FFF2-40B4-BE49-F238E27FC236}">
                <a16:creationId xmlns:a16="http://schemas.microsoft.com/office/drawing/2014/main" id="{3E4DC976-5385-4E27-B572-B8F5B879D558}"/>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399960343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gga: Ett budskap - Aqua">
    <p:bg>
      <p:bgPr>
        <a:solidFill>
          <a:schemeClr val="accent4"/>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587375" y="2492375"/>
            <a:ext cx="7728194" cy="3781425"/>
          </a:xfrm>
          <a:prstGeom prst="rect">
            <a:avLst/>
          </a:prstGeom>
        </p:spPr>
        <p:txBody>
          <a:bodyPr lIns="0" tIns="0" rIns="0" bIns="0" anchor="b" anchorCtr="0">
            <a:noAutofit/>
          </a:bodyPr>
          <a:lstStyle>
            <a:lvl1pPr algn="l">
              <a:lnSpc>
                <a:spcPts val="10000"/>
              </a:lnSpc>
              <a:defRPr lang="sv-SE" sz="9600" b="0" baseline="0" dirty="0">
                <a:solidFill>
                  <a:schemeClr val="bg1"/>
                </a:solidFill>
                <a:latin typeface="Source Sans Pro Black" panose="020B0803030403020204" pitchFamily="34" charset="0"/>
                <a:ea typeface="Source Sans Pro Black" panose="020B0803030403020204" pitchFamily="34" charset="0"/>
              </a:defRPr>
            </a:lvl1pPr>
          </a:lstStyle>
          <a:p>
            <a:r>
              <a:rPr lang="sv-SE"/>
              <a:t>Ett budskap per bild!</a:t>
            </a:r>
          </a:p>
        </p:txBody>
      </p:sp>
    </p:spTree>
    <p:extLst>
      <p:ext uri="{BB962C8B-B14F-4D97-AF65-F5344CB8AC3E}">
        <p14:creationId xmlns:p14="http://schemas.microsoft.com/office/powerpoint/2010/main" val="2913366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Logga: Bild &amp; punktlista -animering- Aqua">
    <p:bg>
      <p:bgPr>
        <a:solidFill>
          <a:srgbClr val="00A3AA"/>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baseline="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8"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 ANIMERING)</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6" name="Rubrik 1"/>
          <p:cNvSpPr>
            <a:spLocks noGrp="1"/>
          </p:cNvSpPr>
          <p:nvPr>
            <p:ph type="ctrTitle" hasCustomPrompt="1"/>
          </p:nvPr>
        </p:nvSpPr>
        <p:spPr>
          <a:xfrm>
            <a:off x="6708773" y="2814953"/>
            <a:ext cx="4865547" cy="760043"/>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421050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81817F"/>
                      </p:to>
                    </p:animClr>
                  </p:sub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ogga: Bild &amp; punktlista - Aqua">
    <p:bg>
      <p:bgPr>
        <a:solidFill>
          <a:schemeClr val="accent4"/>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8" name="Rubrik 1"/>
          <p:cNvSpPr>
            <a:spLocks noGrp="1"/>
          </p:cNvSpPr>
          <p:nvPr>
            <p:ph type="ctrTitle" hasCustomPrompt="1"/>
          </p:nvPr>
        </p:nvSpPr>
        <p:spPr>
          <a:xfrm>
            <a:off x="6708773" y="2820169"/>
            <a:ext cx="4865547" cy="761821"/>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
        <p:nvSpPr>
          <p:cNvPr id="10"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4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Semibold" panose="020B0603030403020204" pitchFamily="34" charset="0"/>
                <a:ea typeface="Source Sans Pro Light" panose="020B0403030403020204" pitchFamily="34" charset="0"/>
              </a:defRPr>
            </a:lvl2pPr>
            <a:lvl3pPr>
              <a:spcAft>
                <a:spcPts val="600"/>
              </a:spcAft>
              <a:defRPr sz="2000" baseline="0">
                <a:solidFill>
                  <a:schemeClr val="bg1"/>
                </a:solidFill>
                <a:latin typeface="Source Sans Pro Semibold" panose="020B06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Tree>
    <p:extLst>
      <p:ext uri="{BB962C8B-B14F-4D97-AF65-F5344CB8AC3E}">
        <p14:creationId xmlns:p14="http://schemas.microsoft.com/office/powerpoint/2010/main" val="672225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Logga: Punktlista - animering- Aqua">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rgbClr val="00A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8" name="Platshållare för innehåll 2"/>
          <p:cNvSpPr>
            <a:spLocks noGrp="1"/>
          </p:cNvSpPr>
          <p:nvPr>
            <p:ph idx="10" hasCustomPrompt="1"/>
          </p:nvPr>
        </p:nvSpPr>
        <p:spPr>
          <a:xfrm>
            <a:off x="655865" y="2311780"/>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10" name="Rubrik 1">
            <a:extLst>
              <a:ext uri="{FF2B5EF4-FFF2-40B4-BE49-F238E27FC236}">
                <a16:creationId xmlns:a16="http://schemas.microsoft.com/office/drawing/2014/main" id="{2448C148-A61C-4338-BE94-6EE4CDCFAF2B}"/>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15753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Lst>
      </p:bldP>
    </p:bldLst>
  </p:timing>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746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gga: Punktlista - Aqua">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12" name="Platshållare för innehåll 2"/>
          <p:cNvSpPr>
            <a:spLocks noGrp="1"/>
          </p:cNvSpPr>
          <p:nvPr>
            <p:ph idx="10" hasCustomPrompt="1"/>
          </p:nvPr>
        </p:nvSpPr>
        <p:spPr>
          <a:xfrm>
            <a:off x="644980" y="2414588"/>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9" name="Rubrik 1">
            <a:extLst>
              <a:ext uri="{FF2B5EF4-FFF2-40B4-BE49-F238E27FC236}">
                <a16:creationId xmlns:a16="http://schemas.microsoft.com/office/drawing/2014/main" id="{582BF21D-42EB-4A9F-AF87-27F5595C52C2}"/>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394342135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ga: Bildsida - Skiffer">
    <p:spTree>
      <p:nvGrpSpPr>
        <p:cNvPr id="1" name=""/>
        <p:cNvGrpSpPr/>
        <p:nvPr/>
      </p:nvGrpSpPr>
      <p:grpSpPr>
        <a:xfrm>
          <a:off x="0" y="0"/>
          <a:ext cx="0" cy="0"/>
          <a:chOff x="0" y="0"/>
          <a:chExt cx="0" cy="0"/>
        </a:xfrm>
      </p:grpSpPr>
      <p:sp>
        <p:nvSpPr>
          <p:cNvPr id="4" name="Rektangel 3"/>
          <p:cNvSpPr/>
          <p:nvPr userDrawn="1"/>
        </p:nvSpPr>
        <p:spPr>
          <a:xfrm>
            <a:off x="0" y="-206828"/>
            <a:ext cx="12192000" cy="19708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bild 4"/>
          <p:cNvSpPr>
            <a:spLocks noGrp="1"/>
          </p:cNvSpPr>
          <p:nvPr>
            <p:ph type="pic" sz="quarter" idx="10" hasCustomPrompt="1"/>
          </p:nvPr>
        </p:nvSpPr>
        <p:spPr>
          <a:xfrm>
            <a:off x="0" y="1764000"/>
            <a:ext cx="12192000" cy="5094000"/>
          </a:xfrm>
          <a:prstGeom prst="rect">
            <a:avLst/>
          </a:prstGeom>
        </p:spPr>
        <p:txBody>
          <a:bodyPr/>
          <a:lstStyle>
            <a:lvl1pPr>
              <a:defRPr baseline="0"/>
            </a:lvl1pPr>
          </a:lstStyle>
          <a:p>
            <a:r>
              <a:rPr lang="sv-SE"/>
              <a:t>Klicka på ikonen för att lägga till en bild. Tänk på att välja bilder som förmedlar en känsla. Det gör att mottagaren lättare kommer ihåg ditt budskap!</a:t>
            </a: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6" name="Rubrik 1">
            <a:extLst>
              <a:ext uri="{FF2B5EF4-FFF2-40B4-BE49-F238E27FC236}">
                <a16:creationId xmlns:a16="http://schemas.microsoft.com/office/drawing/2014/main" id="{0DF4464E-5CFD-4FE7-980A-75A457D33B87}"/>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Ett kort budskap till bilden</a:t>
            </a:r>
          </a:p>
        </p:txBody>
      </p:sp>
    </p:spTree>
    <p:extLst>
      <p:ext uri="{BB962C8B-B14F-4D97-AF65-F5344CB8AC3E}">
        <p14:creationId xmlns:p14="http://schemas.microsoft.com/office/powerpoint/2010/main" val="10696018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210" userDrawn="1">
          <p15:clr>
            <a:srgbClr val="FBAE40"/>
          </p15:clr>
        </p15:guide>
        <p15:guide id="3" orient="horz" pos="913" userDrawn="1">
          <p15:clr>
            <a:srgbClr val="FBAE40"/>
          </p15:clr>
        </p15:guide>
        <p15:guide id="5" pos="746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Logga: Punktlista 2 -animering- Aqua">
    <p:bg>
      <p:bgPr>
        <a:solidFill>
          <a:srgbClr val="00A3AA"/>
        </a:solidFill>
        <a:effectLst/>
      </p:bgPr>
    </p:bg>
    <p:spTree>
      <p:nvGrpSpPr>
        <p:cNvPr id="1" name=""/>
        <p:cNvGrpSpPr/>
        <p:nvPr/>
      </p:nvGrpSpPr>
      <p:grpSpPr>
        <a:xfrm>
          <a:off x="0" y="0"/>
          <a:ext cx="0" cy="0"/>
          <a:chOff x="0" y="0"/>
          <a:chExt cx="0" cy="0"/>
        </a:xfrm>
      </p:grpSpPr>
      <p:sp>
        <p:nvSpPr>
          <p:cNvPr id="6" name="Platshållare för innehåll 2"/>
          <p:cNvSpPr>
            <a:spLocks noGrp="1"/>
          </p:cNvSpPr>
          <p:nvPr>
            <p:ph idx="10" hasCustomPrompt="1"/>
          </p:nvPr>
        </p:nvSpPr>
        <p:spPr>
          <a:xfrm>
            <a:off x="688523" y="2322771"/>
            <a:ext cx="7956550" cy="2818449"/>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a:p>
            <a:pPr lvl="3"/>
            <a:endParaRPr lang="sv-SE"/>
          </a:p>
          <a:p>
            <a:pPr lvl="3"/>
            <a:endParaRPr lang="sv-SE"/>
          </a:p>
        </p:txBody>
      </p:sp>
      <p:sp>
        <p:nvSpPr>
          <p:cNvPr id="4" name="Rubrik 1">
            <a:extLst>
              <a:ext uri="{FF2B5EF4-FFF2-40B4-BE49-F238E27FC236}">
                <a16:creationId xmlns:a16="http://schemas.microsoft.com/office/drawing/2014/main" id="{C1A657B3-BAC0-4300-9475-86995ACE3999}"/>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68444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chemeClr val="bg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969696"/>
                      </p:to>
                    </p:animClr>
                  </p:sub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gga: Punktlista 2 - Aqua">
    <p:bg>
      <p:bgPr>
        <a:solidFill>
          <a:schemeClr val="accent4"/>
        </a:solidFill>
        <a:effectLst/>
      </p:bgPr>
    </p:bg>
    <p:spTree>
      <p:nvGrpSpPr>
        <p:cNvPr id="1" name=""/>
        <p:cNvGrpSpPr/>
        <p:nvPr/>
      </p:nvGrpSpPr>
      <p:grpSpPr>
        <a:xfrm>
          <a:off x="0" y="0"/>
          <a:ext cx="0" cy="0"/>
          <a:chOff x="0" y="0"/>
          <a:chExt cx="0" cy="0"/>
        </a:xfrm>
      </p:grpSpPr>
      <p:sp>
        <p:nvSpPr>
          <p:cNvPr id="5" name="Platshållare för innehåll 2"/>
          <p:cNvSpPr>
            <a:spLocks noGrp="1"/>
          </p:cNvSpPr>
          <p:nvPr>
            <p:ph idx="10" hasCustomPrompt="1"/>
          </p:nvPr>
        </p:nvSpPr>
        <p:spPr>
          <a:xfrm>
            <a:off x="661931" y="2313215"/>
            <a:ext cx="7956550" cy="2562226"/>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4" name="Rubrik 1">
            <a:extLst>
              <a:ext uri="{FF2B5EF4-FFF2-40B4-BE49-F238E27FC236}">
                <a16:creationId xmlns:a16="http://schemas.microsoft.com/office/drawing/2014/main" id="{193002A5-F0E7-4BD8-A835-C5A692DBBB9D}"/>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3274795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gga: Tom färgad platta - Aqua">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38640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gga: Titelsida - Vit">
    <p:bg>
      <p:bgPr>
        <a:solidFill>
          <a:schemeClr val="bg1"/>
        </a:solidFill>
        <a:effectLst/>
      </p:bgPr>
    </p:bg>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436" y="333375"/>
            <a:ext cx="948353" cy="1094400"/>
          </a:xfrm>
          <a:prstGeom prst="rect">
            <a:avLst/>
          </a:prstGeom>
        </p:spPr>
      </p:pic>
      <p:sp>
        <p:nvSpPr>
          <p:cNvPr id="5" name="Rubrik 1"/>
          <p:cNvSpPr>
            <a:spLocks noGrp="1"/>
          </p:cNvSpPr>
          <p:nvPr>
            <p:ph type="ctrTitle" hasCustomPrompt="1"/>
          </p:nvPr>
        </p:nvSpPr>
        <p:spPr>
          <a:xfrm>
            <a:off x="587375" y="4365625"/>
            <a:ext cx="8580688" cy="1402129"/>
          </a:xfrm>
          <a:prstGeom prst="rect">
            <a:avLst/>
          </a:prstGeom>
        </p:spPr>
        <p:txBody>
          <a:bodyPr lIns="0" tIns="0" rIns="0" bIns="0" anchor="t" anchorCtr="0">
            <a:noAutofit/>
          </a:bodyPr>
          <a:lstStyle>
            <a:lvl1pPr algn="l">
              <a:lnSpc>
                <a:spcPct val="100000"/>
              </a:lnSpc>
              <a:defRPr lang="sv-SE" b="0" baseline="0" dirty="0">
                <a:solidFill>
                  <a:schemeClr val="tx1"/>
                </a:solidFill>
                <a:latin typeface="Source Sans Pro Semibold" panose="020B0603030403020204" pitchFamily="34" charset="0"/>
              </a:defRPr>
            </a:lvl1pPr>
          </a:lstStyle>
          <a:p>
            <a:r>
              <a:rPr lang="sv-SE"/>
              <a:t>Rubrik till förstasidan (max 2 rader)</a:t>
            </a:r>
            <a:br>
              <a:rPr lang="sv-SE"/>
            </a:br>
            <a:r>
              <a:rPr lang="sv-SE"/>
              <a:t>Här ska alltid loggan vara med.</a:t>
            </a:r>
          </a:p>
        </p:txBody>
      </p:sp>
      <p:sp>
        <p:nvSpPr>
          <p:cNvPr id="7" name="Platshållare för text 2"/>
          <p:cNvSpPr>
            <a:spLocks noGrp="1"/>
          </p:cNvSpPr>
          <p:nvPr>
            <p:ph type="body" sz="quarter" idx="10" hasCustomPrompt="1"/>
          </p:nvPr>
        </p:nvSpPr>
        <p:spPr>
          <a:xfrm>
            <a:off x="587375" y="5932488"/>
            <a:ext cx="8580688" cy="304800"/>
          </a:xfrm>
          <a:prstGeom prst="rect">
            <a:avLst/>
          </a:prstGeom>
        </p:spPr>
        <p:txBody>
          <a:bodyPr lIns="0" tIns="0" rIns="0" bIns="0" anchor="b"/>
          <a:lstStyle>
            <a:lvl1pPr marL="0" indent="0">
              <a:buNone/>
              <a:defRPr sz="2000" spc="40" baseline="0">
                <a:solidFill>
                  <a:schemeClr val="tx1"/>
                </a:solidFill>
                <a:latin typeface="Source Sans Pro" panose="020B0503030403020204" pitchFamily="34" charset="0"/>
                <a:ea typeface="Source Sans Pro" panose="020B0503030403020204" pitchFamily="34" charset="0"/>
              </a:defRPr>
            </a:lvl1pPr>
            <a:lvl2pPr marL="457200" indent="0">
              <a:buNone/>
              <a:defRPr>
                <a:latin typeface="Source Sans Pro Semibold" panose="020B0603030403020204" pitchFamily="34" charset="0"/>
              </a:defRPr>
            </a:lvl2pPr>
            <a:lvl3pPr marL="914400" indent="0">
              <a:buNone/>
              <a:defRPr>
                <a:latin typeface="Source Sans Pro Semibold" panose="020B0603030403020204" pitchFamily="34" charset="0"/>
              </a:defRPr>
            </a:lvl3pPr>
            <a:lvl4pPr marL="1371600" indent="0">
              <a:buNone/>
              <a:defRPr>
                <a:latin typeface="Source Sans Pro Semibold" panose="020B0603030403020204" pitchFamily="34" charset="0"/>
              </a:defRPr>
            </a:lvl4pPr>
            <a:lvl5pPr marL="1828800" indent="0">
              <a:buNone/>
              <a:defRPr>
                <a:latin typeface="Source Sans Pro Semibold" panose="020B0603030403020204" pitchFamily="34" charset="0"/>
              </a:defRPr>
            </a:lvl5pPr>
          </a:lstStyle>
          <a:p>
            <a:pPr lvl="0"/>
            <a:r>
              <a:rPr lang="sv-SE"/>
              <a:t>EVENTUELL UNDERRUBRIK 20XX-XX-XX</a:t>
            </a:r>
          </a:p>
        </p:txBody>
      </p:sp>
    </p:spTree>
    <p:extLst>
      <p:ext uri="{BB962C8B-B14F-4D97-AF65-F5344CB8AC3E}">
        <p14:creationId xmlns:p14="http://schemas.microsoft.com/office/powerpoint/2010/main" val="1668744746"/>
      </p:ext>
    </p:extLst>
  </p:cSld>
  <p:clrMapOvr>
    <a:masterClrMapping/>
  </p:clrMapOvr>
  <p:extLst>
    <p:ext uri="{DCECCB84-F9BA-43D5-87BE-67443E8EF086}">
      <p15:sldGuideLst xmlns:p15="http://schemas.microsoft.com/office/powerpoint/2012/main">
        <p15:guide id="1" pos="7469" userDrawn="1">
          <p15:clr>
            <a:srgbClr val="FBAE40"/>
          </p15:clr>
        </p15:guide>
        <p15:guide id="2" orient="horz" pos="21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ogga: Bildsida - Vit">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435" y="334800"/>
            <a:ext cx="948354" cy="1094400"/>
          </a:xfrm>
          <a:prstGeom prst="rect">
            <a:avLst/>
          </a:prstGeom>
        </p:spPr>
      </p:pic>
      <p:sp>
        <p:nvSpPr>
          <p:cNvPr id="5" name="Platshållare för bild 4"/>
          <p:cNvSpPr>
            <a:spLocks noGrp="1"/>
          </p:cNvSpPr>
          <p:nvPr>
            <p:ph type="pic" sz="quarter" idx="10" hasCustomPrompt="1"/>
          </p:nvPr>
        </p:nvSpPr>
        <p:spPr>
          <a:xfrm>
            <a:off x="0" y="1784188"/>
            <a:ext cx="12192000" cy="5073812"/>
          </a:xfrm>
          <a:prstGeom prst="rect">
            <a:avLst/>
          </a:prstGeom>
        </p:spPr>
        <p:txBody>
          <a:bodyPr/>
          <a:lstStyle/>
          <a:p>
            <a:r>
              <a:rPr lang="sv-SE"/>
              <a:t>Klicka på ikonen för att lägga till en bild. Tänk på att välja bilder som förmedlar en känsla. Det gör att mottagaren lättare kommer ihåg ditt budskap!</a:t>
            </a:r>
          </a:p>
        </p:txBody>
      </p:sp>
      <p:pic>
        <p:nvPicPr>
          <p:cNvPr id="7" name="Bildobjekt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90942" y="334800"/>
            <a:ext cx="965847" cy="1114588"/>
          </a:xfrm>
          <a:prstGeom prst="rect">
            <a:avLst/>
          </a:prstGeom>
        </p:spPr>
      </p:pic>
      <p:sp>
        <p:nvSpPr>
          <p:cNvPr id="9" name="Rubrik 1">
            <a:extLst>
              <a:ext uri="{FF2B5EF4-FFF2-40B4-BE49-F238E27FC236}">
                <a16:creationId xmlns:a16="http://schemas.microsoft.com/office/drawing/2014/main" id="{D4256BCE-B9B2-4A09-B339-0A9C16534BD0}"/>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rgbClr val="4A4A49"/>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99556607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ogga: Ett budskap - Vit">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685" y="333375"/>
            <a:ext cx="948353" cy="1094400"/>
          </a:xfrm>
          <a:prstGeom prst="rect">
            <a:avLst/>
          </a:prstGeom>
        </p:spPr>
      </p:pic>
      <p:sp>
        <p:nvSpPr>
          <p:cNvPr id="3" name="Rubrik 1"/>
          <p:cNvSpPr>
            <a:spLocks noGrp="1"/>
          </p:cNvSpPr>
          <p:nvPr>
            <p:ph type="ctrTitle" hasCustomPrompt="1"/>
          </p:nvPr>
        </p:nvSpPr>
        <p:spPr>
          <a:xfrm>
            <a:off x="587375" y="2492375"/>
            <a:ext cx="7728194" cy="3781425"/>
          </a:xfrm>
          <a:prstGeom prst="rect">
            <a:avLst/>
          </a:prstGeom>
        </p:spPr>
        <p:txBody>
          <a:bodyPr lIns="0" tIns="0" rIns="0" bIns="0" anchor="b" anchorCtr="0">
            <a:noAutofit/>
          </a:bodyPr>
          <a:lstStyle>
            <a:lvl1pPr algn="l">
              <a:lnSpc>
                <a:spcPts val="10000"/>
              </a:lnSpc>
              <a:defRPr lang="sv-SE" sz="9600" b="0" baseline="0" dirty="0">
                <a:solidFill>
                  <a:schemeClr val="tx2"/>
                </a:solidFill>
                <a:latin typeface="Source Sans Pro Black" panose="020B0803030403020204" pitchFamily="34" charset="0"/>
                <a:ea typeface="Source Sans Pro Black" panose="020B0803030403020204" pitchFamily="34" charset="0"/>
              </a:defRPr>
            </a:lvl1pPr>
          </a:lstStyle>
          <a:p>
            <a:r>
              <a:rPr lang="sv-SE"/>
              <a:t>Ett budskap per bild!</a:t>
            </a:r>
          </a:p>
        </p:txBody>
      </p:sp>
    </p:spTree>
    <p:extLst>
      <p:ext uri="{BB962C8B-B14F-4D97-AF65-F5344CB8AC3E}">
        <p14:creationId xmlns:p14="http://schemas.microsoft.com/office/powerpoint/2010/main" val="36590643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gga: Bild &amp; punktlista -animering- Vit">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a:solidFill>
                  <a:schemeClr val="tx1"/>
                </a:solidFill>
              </a:defRPr>
            </a:lvl1pPr>
          </a:lstStyle>
          <a:p>
            <a:r>
              <a:rPr lang="sv-SE"/>
              <a:t>Klicka på ikonen för att lägga till en bild. Tänk på att välja bilder som förmedlar rätt känsla och stödjer ditt budskap. Det gör att mottagaren lättare minns det du vill förmedla!</a:t>
            </a:r>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685" y="333375"/>
            <a:ext cx="948353" cy="1094400"/>
          </a:xfrm>
          <a:prstGeom prst="rect">
            <a:avLst/>
          </a:prstGeom>
        </p:spPr>
      </p:pic>
      <p:sp>
        <p:nvSpPr>
          <p:cNvPr id="7" name="Rubrik 1"/>
          <p:cNvSpPr>
            <a:spLocks noGrp="1"/>
          </p:cNvSpPr>
          <p:nvPr>
            <p:ph type="ctrTitle" hasCustomPrompt="1"/>
          </p:nvPr>
        </p:nvSpPr>
        <p:spPr>
          <a:xfrm>
            <a:off x="6723926" y="2794769"/>
            <a:ext cx="4865547" cy="761821"/>
          </a:xfrm>
          <a:prstGeom prst="rect">
            <a:avLst/>
          </a:prstGeom>
        </p:spPr>
        <p:txBody>
          <a:bodyPr lIns="0" tIns="0" rIns="0" bIns="0" anchor="t" anchorCtr="0">
            <a:noAutofit/>
          </a:bodyPr>
          <a:lstStyle>
            <a:lvl1pPr algn="l">
              <a:lnSpc>
                <a:spcPct val="120000"/>
              </a:lnSpc>
              <a:defRPr sz="4000" baseline="0">
                <a:solidFill>
                  <a:schemeClr val="tx1">
                    <a:lumMod val="75000"/>
                    <a:lumOff val="25000"/>
                  </a:schemeClr>
                </a:solidFill>
                <a:latin typeface="Source Sans Pro Semibold" panose="020B0603030403020204" pitchFamily="34" charset="0"/>
                <a:ea typeface="Source Sans Pro Black" panose="020B0803030403020204" pitchFamily="34" charset="0"/>
              </a:defRPr>
            </a:lvl1pPr>
          </a:lstStyle>
          <a:p>
            <a:r>
              <a:rPr lang="sv-SE"/>
              <a:t>Kort rubrik (en rad)</a:t>
            </a:r>
          </a:p>
        </p:txBody>
      </p:sp>
      <p:sp>
        <p:nvSpPr>
          <p:cNvPr id="8" name="Platshållare för innehåll 2"/>
          <p:cNvSpPr>
            <a:spLocks noGrp="1"/>
          </p:cNvSpPr>
          <p:nvPr>
            <p:ph idx="12" hasCustomPrompt="1"/>
          </p:nvPr>
        </p:nvSpPr>
        <p:spPr>
          <a:xfrm>
            <a:off x="6708773" y="3679456"/>
            <a:ext cx="4859339" cy="2919197"/>
          </a:xfrm>
          <a:prstGeom prst="rect">
            <a:avLst/>
          </a:prstGeom>
        </p:spPr>
        <p:txBody>
          <a:bodyPr/>
          <a:lstStyle>
            <a:lvl1pPr>
              <a:spcAft>
                <a:spcPts val="600"/>
              </a:spcAft>
              <a:defRPr sz="2200" b="0" baseline="0">
                <a:solidFill>
                  <a:schemeClr val="tx1"/>
                </a:solidFill>
                <a:latin typeface="Source Sans Pro Semibold" panose="020B0603030403020204" pitchFamily="34" charset="0"/>
              </a:defRPr>
            </a:lvl1pPr>
            <a:lvl2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 Animering.)</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Tree>
    <p:extLst>
      <p:ext uri="{BB962C8B-B14F-4D97-AF65-F5344CB8AC3E}">
        <p14:creationId xmlns:p14="http://schemas.microsoft.com/office/powerpoint/2010/main" val="13479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81817F"/>
                      </p:to>
                    </p:animClr>
                  </p:sub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gga: Bild &amp; punktlista - Vit">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a:solidFill>
                  <a:schemeClr val="tx1"/>
                </a:solidFill>
              </a:defRPr>
            </a:lvl1pPr>
          </a:lstStyle>
          <a:p>
            <a:r>
              <a:rPr lang="sv-SE"/>
              <a:t>Klicka på ikonen för att lägga till en bild. Tänk på att välja bilder som förmedlar rätt känsla och stödjer ditt budskap. Det gör att mottagaren lättare minns det du vill förmedla!</a:t>
            </a:r>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685" y="333375"/>
            <a:ext cx="948353" cy="1094400"/>
          </a:xfrm>
          <a:prstGeom prst="rect">
            <a:avLst/>
          </a:prstGeom>
        </p:spPr>
      </p:pic>
      <p:sp>
        <p:nvSpPr>
          <p:cNvPr id="7" name="Rubrik 1"/>
          <p:cNvSpPr>
            <a:spLocks noGrp="1"/>
          </p:cNvSpPr>
          <p:nvPr>
            <p:ph type="ctrTitle" hasCustomPrompt="1"/>
          </p:nvPr>
        </p:nvSpPr>
        <p:spPr>
          <a:xfrm>
            <a:off x="6723926" y="2794769"/>
            <a:ext cx="4865547" cy="761821"/>
          </a:xfrm>
          <a:prstGeom prst="rect">
            <a:avLst/>
          </a:prstGeom>
        </p:spPr>
        <p:txBody>
          <a:bodyPr lIns="0" tIns="0" rIns="0" bIns="0" anchor="t" anchorCtr="0">
            <a:noAutofit/>
          </a:bodyPr>
          <a:lstStyle>
            <a:lvl1pPr algn="l">
              <a:lnSpc>
                <a:spcPct val="120000"/>
              </a:lnSpc>
              <a:defRPr sz="4000" baseline="0">
                <a:solidFill>
                  <a:schemeClr val="tx1">
                    <a:lumMod val="75000"/>
                    <a:lumOff val="25000"/>
                  </a:schemeClr>
                </a:solidFill>
                <a:latin typeface="Source Sans Pro Semibold" panose="020B0603030403020204" pitchFamily="34" charset="0"/>
                <a:ea typeface="Source Sans Pro Black" panose="020B0803030403020204" pitchFamily="34" charset="0"/>
              </a:defRPr>
            </a:lvl1pPr>
          </a:lstStyle>
          <a:p>
            <a:r>
              <a:rPr lang="sv-SE"/>
              <a:t>Kort rubrik (en rad)</a:t>
            </a:r>
          </a:p>
        </p:txBody>
      </p:sp>
      <p:sp>
        <p:nvSpPr>
          <p:cNvPr id="8" name="Platshållare för innehåll 2"/>
          <p:cNvSpPr>
            <a:spLocks noGrp="1"/>
          </p:cNvSpPr>
          <p:nvPr>
            <p:ph idx="12" hasCustomPrompt="1"/>
          </p:nvPr>
        </p:nvSpPr>
        <p:spPr>
          <a:xfrm>
            <a:off x="6708773" y="3679456"/>
            <a:ext cx="4859339" cy="2919197"/>
          </a:xfrm>
          <a:prstGeom prst="rect">
            <a:avLst/>
          </a:prstGeom>
        </p:spPr>
        <p:txBody>
          <a:bodyPr/>
          <a:lstStyle>
            <a:lvl1pPr>
              <a:spcAft>
                <a:spcPts val="600"/>
              </a:spcAft>
              <a:defRPr sz="2200" b="0" baseline="0">
                <a:solidFill>
                  <a:schemeClr val="tx1"/>
                </a:solidFill>
                <a:latin typeface="Source Sans Pro Semibold" panose="020B0603030403020204" pitchFamily="34" charset="0"/>
              </a:defRPr>
            </a:lvl1pPr>
            <a:lvl2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Tree>
    <p:extLst>
      <p:ext uri="{BB962C8B-B14F-4D97-AF65-F5344CB8AC3E}">
        <p14:creationId xmlns:p14="http://schemas.microsoft.com/office/powerpoint/2010/main" val="10837072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ogga: Punktlista - animering- Vit">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435" y="334800"/>
            <a:ext cx="948354" cy="1094400"/>
          </a:xfrm>
          <a:prstGeom prst="rect">
            <a:avLst/>
          </a:prstGeom>
        </p:spPr>
      </p:pic>
      <p:pic>
        <p:nvPicPr>
          <p:cNvPr id="7" name="Bildobjekt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90942" y="334800"/>
            <a:ext cx="965847" cy="1114588"/>
          </a:xfrm>
          <a:prstGeom prst="rect">
            <a:avLst/>
          </a:prstGeom>
        </p:spPr>
      </p:pic>
      <p:sp>
        <p:nvSpPr>
          <p:cNvPr id="12" name="Platshållare för innehåll 2"/>
          <p:cNvSpPr>
            <a:spLocks noGrp="1"/>
          </p:cNvSpPr>
          <p:nvPr>
            <p:ph idx="10" hasCustomPrompt="1"/>
          </p:nvPr>
        </p:nvSpPr>
        <p:spPr>
          <a:xfrm>
            <a:off x="699407" y="2338388"/>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8" name="Rubrik 1">
            <a:extLst>
              <a:ext uri="{FF2B5EF4-FFF2-40B4-BE49-F238E27FC236}">
                <a16:creationId xmlns:a16="http://schemas.microsoft.com/office/drawing/2014/main" id="{3DD56B81-DDCE-486A-97C8-E9EB85E935BD}"/>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rgbClr val="4A4A49"/>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299141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1" end="1"/>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2" end="2"/>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childTnLst>
                  <p:subTnLst>
                    <p:animClr clrSpc="rgb" dir="cw">
                      <p:cBhvr override="childStyle">
                        <p:cTn dur="1" fill="hold" display="0" masterRel="nextClick" afterEffect="1"/>
                        <p:tgtEl>
                          <p:spTgt spid="12"/>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childTnLst>
                  <p:subTnLst>
                    <p:animClr clrSpc="rgb" dir="cw">
                      <p:cBhvr override="childStyle">
                        <p:cTn dur="1" fill="hold" display="0" masterRel="nextClick" afterEffect="1"/>
                        <p:tgtEl>
                          <p:spTgt spid="12"/>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childTnLst>
                  <p:subTnLst>
                    <p:animClr clrSpc="rgb" dir="cw">
                      <p:cBhvr override="childStyle">
                        <p:cTn dur="1" fill="hold" display="0" masterRel="nextClick" afterEffect="1"/>
                        <p:tgtEl>
                          <p:spTgt spid="12"/>
                        </p:tgtEl>
                        <p:attrNameLst>
                          <p:attrName>ppt_c</p:attrName>
                        </p:attrNameLst>
                      </p:cBhvr>
                      <p:to>
                        <a:schemeClr val="tx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childTnLst>
                  <p:subTnLst>
                    <p:animClr clrSpc="rgb" dir="cw">
                      <p:cBhvr override="childStyle">
                        <p:cTn dur="1" fill="hold" display="0" masterRel="nextClick" afterEffect="1"/>
                        <p:tgtEl>
                          <p:spTgt spid="12"/>
                        </p:tgtEl>
                        <p:attrNameLst>
                          <p:attrName>ppt_c</p:attrName>
                        </p:attrNameLst>
                      </p:cBhvr>
                      <p:to>
                        <a:schemeClr val="tx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childTnLst>
                  <p:subTnLst>
                    <p:animClr clrSpc="rgb" dir="cw">
                      <p:cBhvr override="childStyle">
                        <p:cTn dur="1" fill="hold" display="0" masterRel="nextClick" afterEffect="1"/>
                        <p:tgtEl>
                          <p:spTgt spid="12"/>
                        </p:tgtEl>
                        <p:attrNameLst>
                          <p:attrName>ppt_c</p:attrName>
                        </p:attrNameLst>
                      </p:cBhvr>
                      <p:to>
                        <a:srgbClr val="969696"/>
                      </p:to>
                    </p:animClr>
                  </p:subTnLst>
                </p:cTn>
              </p:par>
            </p:tnLst>
          </p:tmpl>
        </p:tmplLst>
      </p:bldP>
    </p:bldLst>
  </p:timing>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ogga: Punktlista - Vit">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435" y="334800"/>
            <a:ext cx="948354" cy="1094400"/>
          </a:xfrm>
          <a:prstGeom prst="rect">
            <a:avLst/>
          </a:prstGeom>
        </p:spPr>
      </p:pic>
      <p:pic>
        <p:nvPicPr>
          <p:cNvPr id="7" name="Bildobjekt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90942" y="334800"/>
            <a:ext cx="965847" cy="1114588"/>
          </a:xfrm>
          <a:prstGeom prst="rect">
            <a:avLst/>
          </a:prstGeom>
        </p:spPr>
      </p:pic>
      <p:sp>
        <p:nvSpPr>
          <p:cNvPr id="12" name="Platshållare för innehåll 2"/>
          <p:cNvSpPr>
            <a:spLocks noGrp="1"/>
          </p:cNvSpPr>
          <p:nvPr>
            <p:ph idx="10" hasCustomPrompt="1"/>
          </p:nvPr>
        </p:nvSpPr>
        <p:spPr>
          <a:xfrm>
            <a:off x="702130" y="2414588"/>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8" name="Rubrik 1">
            <a:extLst>
              <a:ext uri="{FF2B5EF4-FFF2-40B4-BE49-F238E27FC236}">
                <a16:creationId xmlns:a16="http://schemas.microsoft.com/office/drawing/2014/main" id="{CFFAE8E8-325A-4EE9-9F6B-23F743B36A13}"/>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rgbClr val="4A4A49"/>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286126177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ga: Ett budskap - Skiffer">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587375" y="2492375"/>
            <a:ext cx="7728194" cy="3781425"/>
          </a:xfrm>
          <a:prstGeom prst="rect">
            <a:avLst/>
          </a:prstGeom>
        </p:spPr>
        <p:txBody>
          <a:bodyPr lIns="0" tIns="0" rIns="0" bIns="0" anchor="b" anchorCtr="0">
            <a:noAutofit/>
          </a:bodyPr>
          <a:lstStyle>
            <a:lvl1pPr algn="l">
              <a:lnSpc>
                <a:spcPts val="10000"/>
              </a:lnSpc>
              <a:defRPr lang="sv-SE" sz="9600" b="0" baseline="0" dirty="0">
                <a:solidFill>
                  <a:schemeClr val="bg1"/>
                </a:solidFill>
                <a:latin typeface="Source Sans Pro Black" panose="020B0803030403020204" pitchFamily="34" charset="0"/>
                <a:ea typeface="Source Sans Pro Black" panose="020B0803030403020204" pitchFamily="34" charset="0"/>
              </a:defRPr>
            </a:lvl1pPr>
          </a:lstStyle>
          <a:p>
            <a:r>
              <a:rPr lang="sv-SE"/>
              <a:t>Ett budskap per bild!</a:t>
            </a:r>
          </a:p>
        </p:txBody>
      </p:sp>
    </p:spTree>
    <p:extLst>
      <p:ext uri="{BB962C8B-B14F-4D97-AF65-F5344CB8AC3E}">
        <p14:creationId xmlns:p14="http://schemas.microsoft.com/office/powerpoint/2010/main" val="30438827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gga: Valbara objekt - animering-Vit">
    <p:spTree>
      <p:nvGrpSpPr>
        <p:cNvPr id="1" name=""/>
        <p:cNvGrpSpPr/>
        <p:nvPr/>
      </p:nvGrpSpPr>
      <p:grpSpPr>
        <a:xfrm>
          <a:off x="0" y="0"/>
          <a:ext cx="0" cy="0"/>
          <a:chOff x="0" y="0"/>
          <a:chExt cx="0" cy="0"/>
        </a:xfrm>
      </p:grpSpPr>
      <p:sp>
        <p:nvSpPr>
          <p:cNvPr id="5" name="Platshållare för innehåll 4"/>
          <p:cNvSpPr>
            <a:spLocks noGrp="1"/>
          </p:cNvSpPr>
          <p:nvPr>
            <p:ph sz="quarter" idx="13" hasCustomPrompt="1"/>
          </p:nvPr>
        </p:nvSpPr>
        <p:spPr>
          <a:xfrm>
            <a:off x="587375" y="2492375"/>
            <a:ext cx="5508625" cy="3781425"/>
          </a:xfrm>
          <a:prstGeom prst="rect">
            <a:avLst/>
          </a:prstGeom>
        </p:spPr>
        <p:txBody>
          <a:bodyPr/>
          <a:lstStyle>
            <a:lvl1pPr>
              <a:defRPr/>
            </a:lvl1pPr>
          </a:lstStyle>
          <a:p>
            <a:pPr lvl="0"/>
            <a:r>
              <a:rPr lang="sv-SE"/>
              <a:t>Klicka och lägg till ett objekt. Välj mellan tabell, diagram, smart-art, bild, eller webblänk.</a:t>
            </a: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685" y="333375"/>
            <a:ext cx="948353" cy="1094400"/>
          </a:xfrm>
          <a:prstGeom prst="rect">
            <a:avLst/>
          </a:prstGeom>
        </p:spPr>
      </p:pic>
      <p:sp>
        <p:nvSpPr>
          <p:cNvPr id="6" name="Rubrik 1"/>
          <p:cNvSpPr>
            <a:spLocks noGrp="1"/>
          </p:cNvSpPr>
          <p:nvPr>
            <p:ph type="ctrTitle" hasCustomPrompt="1"/>
          </p:nvPr>
        </p:nvSpPr>
        <p:spPr>
          <a:xfrm>
            <a:off x="6708773" y="2492375"/>
            <a:ext cx="4865547" cy="761821"/>
          </a:xfrm>
          <a:prstGeom prst="rect">
            <a:avLst/>
          </a:prstGeom>
        </p:spPr>
        <p:txBody>
          <a:bodyPr lIns="0" tIns="0" rIns="0" bIns="0" anchor="t" anchorCtr="0">
            <a:noAutofit/>
          </a:bodyPr>
          <a:lstStyle>
            <a:lvl1pPr algn="l">
              <a:lnSpc>
                <a:spcPct val="120000"/>
              </a:lnSpc>
              <a:defRPr lang="sv-SE" sz="4000" kern="1200" baseline="0" dirty="0">
                <a:solidFill>
                  <a:srgbClr val="6C6C6A"/>
                </a:solidFill>
                <a:latin typeface="Source Sans Pro Semibold" panose="020B0603030403020204" pitchFamily="34" charset="0"/>
                <a:ea typeface="Source Sans Pro Black" panose="020B0803030403020204" pitchFamily="34" charset="0"/>
                <a:cs typeface="+mj-cs"/>
              </a:defRPr>
            </a:lvl1pPr>
          </a:lstStyle>
          <a:p>
            <a:r>
              <a:rPr lang="sv-SE"/>
              <a:t>Rubriknivå 2 (1 rad)</a:t>
            </a:r>
          </a:p>
        </p:txBody>
      </p:sp>
      <p:sp>
        <p:nvSpPr>
          <p:cNvPr id="7" name="Platshållare för innehåll 2">
            <a:extLst>
              <a:ext uri="{FF2B5EF4-FFF2-40B4-BE49-F238E27FC236}">
                <a16:creationId xmlns:a16="http://schemas.microsoft.com/office/drawing/2014/main" id="{9BBAE407-CAA2-412B-ACD0-A1B2325634CD}"/>
              </a:ext>
            </a:extLst>
          </p:cNvPr>
          <p:cNvSpPr>
            <a:spLocks noGrp="1"/>
          </p:cNvSpPr>
          <p:nvPr>
            <p:ph idx="12" hasCustomPrompt="1"/>
          </p:nvPr>
        </p:nvSpPr>
        <p:spPr>
          <a:xfrm>
            <a:off x="6708773" y="3354603"/>
            <a:ext cx="4859339" cy="2919197"/>
          </a:xfrm>
          <a:prstGeom prst="rect">
            <a:avLst/>
          </a:prstGeom>
        </p:spPr>
        <p:txBody>
          <a:bodyPr/>
          <a:lstStyle>
            <a:lvl1pPr>
              <a:spcAft>
                <a:spcPts val="600"/>
              </a:spcAft>
              <a:defRPr sz="2200" b="0" baseline="0">
                <a:solidFill>
                  <a:schemeClr val="tx1"/>
                </a:solidFill>
                <a:latin typeface="Source Sans Pro Semibold" panose="020B0603030403020204" pitchFamily="34" charset="0"/>
              </a:defRPr>
            </a:lvl1pPr>
            <a:lvl2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 Animering.)</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Tree>
    <p:extLst>
      <p:ext uri="{BB962C8B-B14F-4D97-AF65-F5344CB8AC3E}">
        <p14:creationId xmlns:p14="http://schemas.microsoft.com/office/powerpoint/2010/main" val="98275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1" end="1"/>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rgbClr val="81817F"/>
                      </p:to>
                    </p:animClr>
                  </p:sub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ogga: Valbara objekt - Vit">
    <p:spTree>
      <p:nvGrpSpPr>
        <p:cNvPr id="1" name=""/>
        <p:cNvGrpSpPr/>
        <p:nvPr/>
      </p:nvGrpSpPr>
      <p:grpSpPr>
        <a:xfrm>
          <a:off x="0" y="0"/>
          <a:ext cx="0" cy="0"/>
          <a:chOff x="0" y="0"/>
          <a:chExt cx="0" cy="0"/>
        </a:xfrm>
      </p:grpSpPr>
      <p:sp>
        <p:nvSpPr>
          <p:cNvPr id="5" name="Platshållare för innehåll 4"/>
          <p:cNvSpPr>
            <a:spLocks noGrp="1"/>
          </p:cNvSpPr>
          <p:nvPr>
            <p:ph sz="quarter" idx="13" hasCustomPrompt="1"/>
          </p:nvPr>
        </p:nvSpPr>
        <p:spPr>
          <a:xfrm>
            <a:off x="587375" y="2492375"/>
            <a:ext cx="5508625" cy="3781425"/>
          </a:xfrm>
          <a:prstGeom prst="rect">
            <a:avLst/>
          </a:prstGeom>
        </p:spPr>
        <p:txBody>
          <a:bodyPr/>
          <a:lstStyle>
            <a:lvl1pPr>
              <a:defRPr/>
            </a:lvl1pPr>
          </a:lstStyle>
          <a:p>
            <a:pPr lvl="0"/>
            <a:r>
              <a:rPr lang="sv-SE"/>
              <a:t>Klicka och lägg till ett objekt. Välj mellan tabell, diagram, smart-art, bild, eller webblänk.</a:t>
            </a: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685" y="333375"/>
            <a:ext cx="948353" cy="1094400"/>
          </a:xfrm>
          <a:prstGeom prst="rect">
            <a:avLst/>
          </a:prstGeom>
        </p:spPr>
      </p:pic>
      <p:sp>
        <p:nvSpPr>
          <p:cNvPr id="6" name="Rubrik 1"/>
          <p:cNvSpPr>
            <a:spLocks noGrp="1"/>
          </p:cNvSpPr>
          <p:nvPr>
            <p:ph type="ctrTitle" hasCustomPrompt="1"/>
          </p:nvPr>
        </p:nvSpPr>
        <p:spPr>
          <a:xfrm>
            <a:off x="6708773" y="2492375"/>
            <a:ext cx="4865547" cy="761821"/>
          </a:xfrm>
          <a:prstGeom prst="rect">
            <a:avLst/>
          </a:prstGeom>
        </p:spPr>
        <p:txBody>
          <a:bodyPr lIns="0" tIns="0" rIns="0" bIns="0" anchor="t" anchorCtr="0">
            <a:noAutofit/>
          </a:bodyPr>
          <a:lstStyle>
            <a:lvl1pPr algn="l">
              <a:lnSpc>
                <a:spcPct val="120000"/>
              </a:lnSpc>
              <a:defRPr lang="sv-SE" sz="4000" kern="1200" baseline="0" dirty="0">
                <a:solidFill>
                  <a:srgbClr val="6C6C6A"/>
                </a:solidFill>
                <a:latin typeface="Source Sans Pro Semibold" panose="020B0603030403020204" pitchFamily="34" charset="0"/>
                <a:ea typeface="Source Sans Pro Black" panose="020B0803030403020204" pitchFamily="34" charset="0"/>
                <a:cs typeface="+mj-cs"/>
              </a:defRPr>
            </a:lvl1pPr>
          </a:lstStyle>
          <a:p>
            <a:r>
              <a:rPr lang="sv-SE"/>
              <a:t>Rubriknivå 2 (1 rad)</a:t>
            </a:r>
          </a:p>
        </p:txBody>
      </p:sp>
      <p:sp>
        <p:nvSpPr>
          <p:cNvPr id="7" name="Platshållare för innehåll 2">
            <a:extLst>
              <a:ext uri="{FF2B5EF4-FFF2-40B4-BE49-F238E27FC236}">
                <a16:creationId xmlns:a16="http://schemas.microsoft.com/office/drawing/2014/main" id="{AAE32072-6D7E-4DDD-8667-B690A430CBE0}"/>
              </a:ext>
            </a:extLst>
          </p:cNvPr>
          <p:cNvSpPr>
            <a:spLocks noGrp="1"/>
          </p:cNvSpPr>
          <p:nvPr>
            <p:ph idx="12" hasCustomPrompt="1"/>
          </p:nvPr>
        </p:nvSpPr>
        <p:spPr>
          <a:xfrm>
            <a:off x="6708773" y="3354603"/>
            <a:ext cx="4859339" cy="2919197"/>
          </a:xfrm>
          <a:prstGeom prst="rect">
            <a:avLst/>
          </a:prstGeom>
        </p:spPr>
        <p:txBody>
          <a:bodyPr/>
          <a:lstStyle>
            <a:lvl1pPr>
              <a:spcAft>
                <a:spcPts val="600"/>
              </a:spcAft>
              <a:defRPr sz="2200" b="0" baseline="0">
                <a:solidFill>
                  <a:schemeClr val="tx1"/>
                </a:solidFill>
                <a:latin typeface="Source Sans Pro Semibold" panose="020B0603030403020204" pitchFamily="34" charset="0"/>
              </a:defRPr>
            </a:lvl1pPr>
            <a:lvl2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Tree>
    <p:extLst>
      <p:ext uri="{BB962C8B-B14F-4D97-AF65-F5344CB8AC3E}">
        <p14:creationId xmlns:p14="http://schemas.microsoft.com/office/powerpoint/2010/main" val="11609032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ogga: Tom färgad platta - Vit">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685" y="333375"/>
            <a:ext cx="948353" cy="1094400"/>
          </a:xfrm>
          <a:prstGeom prst="rect">
            <a:avLst/>
          </a:prstGeom>
        </p:spPr>
      </p:pic>
    </p:spTree>
    <p:extLst>
      <p:ext uri="{BB962C8B-B14F-4D97-AF65-F5344CB8AC3E}">
        <p14:creationId xmlns:p14="http://schemas.microsoft.com/office/powerpoint/2010/main" val="4049795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ogga: Titelsida - Hallon">
    <p:bg>
      <p:bgPr>
        <a:solidFill>
          <a:schemeClr val="accent1"/>
        </a:solidFill>
        <a:effectLst/>
      </p:bgPr>
    </p:bg>
    <p:spTree>
      <p:nvGrpSpPr>
        <p:cNvPr id="1" name=""/>
        <p:cNvGrpSpPr/>
        <p:nvPr/>
      </p:nvGrpSpPr>
      <p:grpSpPr>
        <a:xfrm>
          <a:off x="0" y="0"/>
          <a:ext cx="0" cy="0"/>
          <a:chOff x="0" y="0"/>
          <a:chExt cx="0" cy="0"/>
        </a:xfrm>
      </p:grpSpPr>
      <p:sp>
        <p:nvSpPr>
          <p:cNvPr id="4" name="Rubrik 1"/>
          <p:cNvSpPr>
            <a:spLocks noGrp="1"/>
          </p:cNvSpPr>
          <p:nvPr>
            <p:ph type="ctrTitle" hasCustomPrompt="1"/>
          </p:nvPr>
        </p:nvSpPr>
        <p:spPr>
          <a:xfrm>
            <a:off x="587375" y="4365625"/>
            <a:ext cx="8580688" cy="1402129"/>
          </a:xfrm>
          <a:prstGeom prst="rect">
            <a:avLst/>
          </a:prstGeom>
        </p:spPr>
        <p:txBody>
          <a:bodyPr lIns="0" tIns="0" rIns="0" bIns="0" anchor="t" anchorCtr="0">
            <a:noAutofit/>
          </a:bodyPr>
          <a:lstStyle>
            <a:lvl1pPr algn="l">
              <a:lnSpc>
                <a:spcPct val="100000"/>
              </a:lnSpc>
              <a:defRPr lang="sv-SE" b="0" baseline="0" dirty="0">
                <a:solidFill>
                  <a:schemeClr val="bg1"/>
                </a:solidFill>
                <a:latin typeface="Source Sans Pro Semibold" panose="020B0603030403020204" pitchFamily="34" charset="0"/>
              </a:defRPr>
            </a:lvl1pPr>
          </a:lstStyle>
          <a:p>
            <a:r>
              <a:rPr lang="sv-SE"/>
              <a:t>Rubrik till förstasidan (max 2 rader)</a:t>
            </a:r>
            <a:br>
              <a:rPr lang="sv-SE"/>
            </a:br>
            <a:r>
              <a:rPr lang="sv-SE"/>
              <a:t>Här ska alltid loggan vara med.</a:t>
            </a:r>
          </a:p>
        </p:txBody>
      </p:sp>
      <p:sp>
        <p:nvSpPr>
          <p:cNvPr id="7" name="Platshållare för text 2"/>
          <p:cNvSpPr>
            <a:spLocks noGrp="1"/>
          </p:cNvSpPr>
          <p:nvPr>
            <p:ph type="body" sz="quarter" idx="10" hasCustomPrompt="1"/>
          </p:nvPr>
        </p:nvSpPr>
        <p:spPr>
          <a:xfrm>
            <a:off x="587375" y="5932488"/>
            <a:ext cx="8580688" cy="304800"/>
          </a:xfrm>
          <a:prstGeom prst="rect">
            <a:avLst/>
          </a:prstGeom>
        </p:spPr>
        <p:txBody>
          <a:bodyPr lIns="0" tIns="0" rIns="0" bIns="0" anchor="b"/>
          <a:lstStyle>
            <a:lvl1pPr marL="0" indent="0">
              <a:buNone/>
              <a:defRPr sz="2000" spc="40" baseline="0">
                <a:solidFill>
                  <a:schemeClr val="bg1"/>
                </a:solidFill>
                <a:latin typeface="Source Sans Pro" panose="020B0503030403020204" pitchFamily="34" charset="0"/>
                <a:ea typeface="Source Sans Pro" panose="020B0503030403020204" pitchFamily="34" charset="0"/>
              </a:defRPr>
            </a:lvl1pPr>
            <a:lvl2pPr marL="457200" indent="0">
              <a:buNone/>
              <a:defRPr>
                <a:latin typeface="Source Sans Pro Semibold" panose="020B0603030403020204" pitchFamily="34" charset="0"/>
              </a:defRPr>
            </a:lvl2pPr>
            <a:lvl3pPr marL="914400" indent="0">
              <a:buNone/>
              <a:defRPr>
                <a:latin typeface="Source Sans Pro Semibold" panose="020B0603030403020204" pitchFamily="34" charset="0"/>
              </a:defRPr>
            </a:lvl3pPr>
            <a:lvl4pPr marL="1371600" indent="0">
              <a:buNone/>
              <a:defRPr>
                <a:latin typeface="Source Sans Pro Semibold" panose="020B0603030403020204" pitchFamily="34" charset="0"/>
              </a:defRPr>
            </a:lvl4pPr>
            <a:lvl5pPr marL="1828800" indent="0">
              <a:buNone/>
              <a:defRPr>
                <a:latin typeface="Source Sans Pro Semibold" panose="020B0603030403020204" pitchFamily="34" charset="0"/>
              </a:defRPr>
            </a:lvl5pPr>
          </a:lstStyle>
          <a:p>
            <a:pPr lvl="0"/>
            <a:r>
              <a:rPr lang="sv-SE"/>
              <a:t>EVENTUELL UNDERRUBRIK 20XX-XX-XX</a:t>
            </a:r>
          </a:p>
        </p:txBody>
      </p:sp>
    </p:spTree>
    <p:extLst>
      <p:ext uri="{BB962C8B-B14F-4D97-AF65-F5344CB8AC3E}">
        <p14:creationId xmlns:p14="http://schemas.microsoft.com/office/powerpoint/2010/main" val="14313038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ogga: Bildsida - Hallon">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5" name="Platshållare för bild 4"/>
          <p:cNvSpPr>
            <a:spLocks noGrp="1"/>
          </p:cNvSpPr>
          <p:nvPr>
            <p:ph type="pic" sz="quarter" idx="10" hasCustomPrompt="1"/>
          </p:nvPr>
        </p:nvSpPr>
        <p:spPr>
          <a:xfrm>
            <a:off x="0" y="1764000"/>
            <a:ext cx="12192000" cy="5094000"/>
          </a:xfrm>
          <a:prstGeom prst="rect">
            <a:avLst/>
          </a:prstGeom>
        </p:spPr>
        <p:txBody>
          <a:bodyPr/>
          <a:lstStyle/>
          <a:p>
            <a:r>
              <a:rPr lang="sv-SE"/>
              <a:t>Klicka på ikonen för att lägga till en bild. Tänk på att välja bilder som förmedlar en känsla. Det gör att mottagaren lättare kommer ihåg ditt budskap!</a:t>
            </a:r>
          </a:p>
        </p:txBody>
      </p:sp>
      <p:sp>
        <p:nvSpPr>
          <p:cNvPr id="7" name="Rubrik 1">
            <a:extLst>
              <a:ext uri="{FF2B5EF4-FFF2-40B4-BE49-F238E27FC236}">
                <a16:creationId xmlns:a16="http://schemas.microsoft.com/office/drawing/2014/main" id="{5C3F2F9E-3CF5-43BA-82C2-89DDA08D608A}"/>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45576969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ogga: Ett budskap - Hallon">
    <p:bg>
      <p:bgPr>
        <a:solidFill>
          <a:srgbClr val="E5005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587375" y="2492375"/>
            <a:ext cx="7728194" cy="3781425"/>
          </a:xfrm>
          <a:prstGeom prst="rect">
            <a:avLst/>
          </a:prstGeom>
        </p:spPr>
        <p:txBody>
          <a:bodyPr lIns="0" tIns="0" rIns="0" bIns="0" anchor="b" anchorCtr="0">
            <a:noAutofit/>
          </a:bodyPr>
          <a:lstStyle>
            <a:lvl1pPr algn="l">
              <a:lnSpc>
                <a:spcPts val="10000"/>
              </a:lnSpc>
              <a:defRPr lang="sv-SE" sz="9600" b="0" baseline="0" dirty="0">
                <a:solidFill>
                  <a:schemeClr val="bg1"/>
                </a:solidFill>
                <a:latin typeface="Source Sans Pro Black" panose="020B0803030403020204" pitchFamily="34" charset="0"/>
                <a:ea typeface="Source Sans Pro Black" panose="020B0803030403020204" pitchFamily="34" charset="0"/>
              </a:defRPr>
            </a:lvl1pPr>
          </a:lstStyle>
          <a:p>
            <a:r>
              <a:rPr lang="sv-SE"/>
              <a:t>Ett budskap per bild!</a:t>
            </a:r>
          </a:p>
        </p:txBody>
      </p:sp>
    </p:spTree>
    <p:extLst>
      <p:ext uri="{BB962C8B-B14F-4D97-AF65-F5344CB8AC3E}">
        <p14:creationId xmlns:p14="http://schemas.microsoft.com/office/powerpoint/2010/main" val="24149117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Logga: Bild &amp; punktlista -animering- Hallon">
    <p:bg>
      <p:bgPr>
        <a:solidFill>
          <a:srgbClr val="E50051"/>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baseline="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8"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 ANIMERING)</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6" name="Rubrik 1"/>
          <p:cNvSpPr>
            <a:spLocks noGrp="1"/>
          </p:cNvSpPr>
          <p:nvPr>
            <p:ph type="ctrTitle" hasCustomPrompt="1"/>
          </p:nvPr>
        </p:nvSpPr>
        <p:spPr>
          <a:xfrm>
            <a:off x="6708773" y="2814953"/>
            <a:ext cx="4865547" cy="760043"/>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374027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81817F"/>
                      </p:to>
                    </p:animClr>
                  </p:sub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ogga: Bild &amp; punktlista - Hallon">
    <p:bg>
      <p:bgPr>
        <a:solidFill>
          <a:schemeClr val="accent1"/>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8"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4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Semibold" panose="020B0603030403020204" pitchFamily="34" charset="0"/>
                <a:ea typeface="Source Sans Pro Light" panose="020B0403030403020204" pitchFamily="34" charset="0"/>
              </a:defRPr>
            </a:lvl2pPr>
            <a:lvl3pPr>
              <a:spcAft>
                <a:spcPts val="600"/>
              </a:spcAft>
              <a:defRPr sz="2000" baseline="0">
                <a:solidFill>
                  <a:schemeClr val="bg1"/>
                </a:solidFill>
                <a:latin typeface="Source Sans Pro Semibold" panose="020B06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7" name="Rubrik 1"/>
          <p:cNvSpPr>
            <a:spLocks noGrp="1"/>
          </p:cNvSpPr>
          <p:nvPr>
            <p:ph type="ctrTitle" hasCustomPrompt="1"/>
          </p:nvPr>
        </p:nvSpPr>
        <p:spPr>
          <a:xfrm>
            <a:off x="6723926" y="2794769"/>
            <a:ext cx="4865547" cy="761821"/>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41487384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Logga: Punktlista - animering- Hallon">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rgbClr val="E50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8" name="Platshållare för innehåll 2"/>
          <p:cNvSpPr>
            <a:spLocks noGrp="1"/>
          </p:cNvSpPr>
          <p:nvPr>
            <p:ph idx="10" hasCustomPrompt="1"/>
          </p:nvPr>
        </p:nvSpPr>
        <p:spPr>
          <a:xfrm>
            <a:off x="661931" y="2344438"/>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6" name="Rubrik 1">
            <a:extLst>
              <a:ext uri="{FF2B5EF4-FFF2-40B4-BE49-F238E27FC236}">
                <a16:creationId xmlns:a16="http://schemas.microsoft.com/office/drawing/2014/main" id="{9253550E-9BB1-46B4-941B-39C422C0FAFF}"/>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36096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Lst>
      </p:bldP>
    </p:bldLst>
  </p:timing>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7469">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ogga: Punktlista - Hallon">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12" name="Platshållare för innehåll 2"/>
          <p:cNvSpPr>
            <a:spLocks noGrp="1"/>
          </p:cNvSpPr>
          <p:nvPr>
            <p:ph idx="10" hasCustomPrompt="1"/>
          </p:nvPr>
        </p:nvSpPr>
        <p:spPr>
          <a:xfrm>
            <a:off x="661931" y="2334986"/>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7" name="Rubrik 1">
            <a:extLst>
              <a:ext uri="{FF2B5EF4-FFF2-40B4-BE49-F238E27FC236}">
                <a16:creationId xmlns:a16="http://schemas.microsoft.com/office/drawing/2014/main" id="{AEF2AACE-EF3E-4FC5-9BB5-78B45E8B61BF}"/>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37524284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ga: Bild &amp; punktlista -animering- Skiffer">
    <p:bg>
      <p:bgPr>
        <a:solidFill>
          <a:schemeClr val="tx2"/>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baseline="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8"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 ANIMERING)</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6" name="Rubrik 1"/>
          <p:cNvSpPr>
            <a:spLocks noGrp="1"/>
          </p:cNvSpPr>
          <p:nvPr>
            <p:ph type="ctrTitle" hasCustomPrompt="1"/>
          </p:nvPr>
        </p:nvSpPr>
        <p:spPr>
          <a:xfrm>
            <a:off x="6708773" y="2814953"/>
            <a:ext cx="4865547" cy="760043"/>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155784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81817F"/>
                      </p:to>
                    </p:animClr>
                  </p:sub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Logga: Punktlista 2 -animering- Hallon">
    <p:bg>
      <p:bgPr>
        <a:solidFill>
          <a:srgbClr val="E50051"/>
        </a:solidFill>
        <a:effectLst/>
      </p:bgPr>
    </p:bg>
    <p:spTree>
      <p:nvGrpSpPr>
        <p:cNvPr id="1" name=""/>
        <p:cNvGrpSpPr/>
        <p:nvPr/>
      </p:nvGrpSpPr>
      <p:grpSpPr>
        <a:xfrm>
          <a:off x="0" y="0"/>
          <a:ext cx="0" cy="0"/>
          <a:chOff x="0" y="0"/>
          <a:chExt cx="0" cy="0"/>
        </a:xfrm>
      </p:grpSpPr>
      <p:sp>
        <p:nvSpPr>
          <p:cNvPr id="6" name="Platshållare för innehåll 2"/>
          <p:cNvSpPr>
            <a:spLocks noGrp="1"/>
          </p:cNvSpPr>
          <p:nvPr>
            <p:ph idx="10" hasCustomPrompt="1"/>
          </p:nvPr>
        </p:nvSpPr>
        <p:spPr>
          <a:xfrm>
            <a:off x="661931" y="2355428"/>
            <a:ext cx="7956550" cy="2818449"/>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a:p>
            <a:pPr lvl="3"/>
            <a:endParaRPr lang="sv-SE"/>
          </a:p>
          <a:p>
            <a:pPr lvl="3"/>
            <a:endParaRPr lang="sv-SE"/>
          </a:p>
        </p:txBody>
      </p:sp>
      <p:sp>
        <p:nvSpPr>
          <p:cNvPr id="5" name="Rubrik 1">
            <a:extLst>
              <a:ext uri="{FF2B5EF4-FFF2-40B4-BE49-F238E27FC236}">
                <a16:creationId xmlns:a16="http://schemas.microsoft.com/office/drawing/2014/main" id="{C23264C1-E1C5-49FE-B01E-E76C79A0B62D}"/>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6851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chemeClr val="bg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969696"/>
                      </p:to>
                    </p:animClr>
                  </p:sub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ogga: Punktlista 2 - Hallon">
    <p:bg>
      <p:bgPr>
        <a:solidFill>
          <a:schemeClr val="accent1"/>
        </a:solidFill>
        <a:effectLst/>
      </p:bgPr>
    </p:bg>
    <p:spTree>
      <p:nvGrpSpPr>
        <p:cNvPr id="1" name=""/>
        <p:cNvGrpSpPr/>
        <p:nvPr/>
      </p:nvGrpSpPr>
      <p:grpSpPr>
        <a:xfrm>
          <a:off x="0" y="0"/>
          <a:ext cx="0" cy="0"/>
          <a:chOff x="0" y="0"/>
          <a:chExt cx="0" cy="0"/>
        </a:xfrm>
      </p:grpSpPr>
      <p:sp>
        <p:nvSpPr>
          <p:cNvPr id="8" name="Platshållare för innehåll 2"/>
          <p:cNvSpPr>
            <a:spLocks noGrp="1"/>
          </p:cNvSpPr>
          <p:nvPr>
            <p:ph idx="10" hasCustomPrompt="1"/>
          </p:nvPr>
        </p:nvSpPr>
        <p:spPr>
          <a:xfrm>
            <a:off x="661931" y="2313215"/>
            <a:ext cx="7956550" cy="2562226"/>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4" name="Rubrik 1">
            <a:extLst>
              <a:ext uri="{FF2B5EF4-FFF2-40B4-BE49-F238E27FC236}">
                <a16:creationId xmlns:a16="http://schemas.microsoft.com/office/drawing/2014/main" id="{3FCD94BA-96F3-4E1E-8975-B765470E47E0}"/>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20388558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ogga: Tom färgad platta - Hallon">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09044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ogga: Titelsida - Apelsin">
    <p:bg>
      <p:bgPr>
        <a:solidFill>
          <a:srgbClr val="FF8300"/>
        </a:solidFill>
        <a:effectLst/>
      </p:bgPr>
    </p:bg>
    <p:spTree>
      <p:nvGrpSpPr>
        <p:cNvPr id="1" name=""/>
        <p:cNvGrpSpPr/>
        <p:nvPr/>
      </p:nvGrpSpPr>
      <p:grpSpPr>
        <a:xfrm>
          <a:off x="0" y="0"/>
          <a:ext cx="0" cy="0"/>
          <a:chOff x="0" y="0"/>
          <a:chExt cx="0" cy="0"/>
        </a:xfrm>
      </p:grpSpPr>
      <p:sp>
        <p:nvSpPr>
          <p:cNvPr id="4" name="Rubrik 1"/>
          <p:cNvSpPr>
            <a:spLocks noGrp="1"/>
          </p:cNvSpPr>
          <p:nvPr>
            <p:ph type="ctrTitle" hasCustomPrompt="1"/>
          </p:nvPr>
        </p:nvSpPr>
        <p:spPr>
          <a:xfrm>
            <a:off x="587375" y="4365625"/>
            <a:ext cx="8580688" cy="1402129"/>
          </a:xfrm>
          <a:prstGeom prst="rect">
            <a:avLst/>
          </a:prstGeom>
        </p:spPr>
        <p:txBody>
          <a:bodyPr lIns="0" tIns="0" rIns="0" bIns="0" anchor="t" anchorCtr="0">
            <a:noAutofit/>
          </a:bodyPr>
          <a:lstStyle>
            <a:lvl1pPr algn="l">
              <a:lnSpc>
                <a:spcPct val="100000"/>
              </a:lnSpc>
              <a:defRPr lang="sv-SE" b="0" baseline="0" dirty="0">
                <a:solidFill>
                  <a:schemeClr val="bg1"/>
                </a:solidFill>
                <a:latin typeface="Source Sans Pro Semibold" panose="020B0603030403020204" pitchFamily="34" charset="0"/>
              </a:defRPr>
            </a:lvl1pPr>
          </a:lstStyle>
          <a:p>
            <a:r>
              <a:rPr lang="sv-SE"/>
              <a:t>Rubrik till förstasidan (max 2 rader)</a:t>
            </a:r>
            <a:br>
              <a:rPr lang="sv-SE"/>
            </a:br>
            <a:r>
              <a:rPr lang="sv-SE"/>
              <a:t>Här ska alltid loggan vara med.</a:t>
            </a:r>
          </a:p>
        </p:txBody>
      </p:sp>
      <p:sp>
        <p:nvSpPr>
          <p:cNvPr id="7" name="Platshållare för text 2"/>
          <p:cNvSpPr>
            <a:spLocks noGrp="1"/>
          </p:cNvSpPr>
          <p:nvPr>
            <p:ph type="body" sz="quarter" idx="10" hasCustomPrompt="1"/>
          </p:nvPr>
        </p:nvSpPr>
        <p:spPr>
          <a:xfrm>
            <a:off x="587375" y="5932488"/>
            <a:ext cx="8580688" cy="304800"/>
          </a:xfrm>
          <a:prstGeom prst="rect">
            <a:avLst/>
          </a:prstGeom>
        </p:spPr>
        <p:txBody>
          <a:bodyPr lIns="0" tIns="0" rIns="0" bIns="0" anchor="b"/>
          <a:lstStyle>
            <a:lvl1pPr marL="0" indent="0">
              <a:buNone/>
              <a:defRPr sz="2000" spc="40" baseline="0">
                <a:solidFill>
                  <a:schemeClr val="bg1"/>
                </a:solidFill>
                <a:latin typeface="Source Sans Pro" panose="020B0503030403020204" pitchFamily="34" charset="0"/>
                <a:ea typeface="Source Sans Pro" panose="020B0503030403020204" pitchFamily="34" charset="0"/>
              </a:defRPr>
            </a:lvl1pPr>
            <a:lvl2pPr marL="457200" indent="0">
              <a:buNone/>
              <a:defRPr>
                <a:latin typeface="Source Sans Pro Semibold" panose="020B0603030403020204" pitchFamily="34" charset="0"/>
              </a:defRPr>
            </a:lvl2pPr>
            <a:lvl3pPr marL="914400" indent="0">
              <a:buNone/>
              <a:defRPr>
                <a:latin typeface="Source Sans Pro Semibold" panose="020B0603030403020204" pitchFamily="34" charset="0"/>
              </a:defRPr>
            </a:lvl3pPr>
            <a:lvl4pPr marL="1371600" indent="0">
              <a:buNone/>
              <a:defRPr>
                <a:latin typeface="Source Sans Pro Semibold" panose="020B0603030403020204" pitchFamily="34" charset="0"/>
              </a:defRPr>
            </a:lvl4pPr>
            <a:lvl5pPr marL="1828800" indent="0">
              <a:buNone/>
              <a:defRPr>
                <a:latin typeface="Source Sans Pro Semibold" panose="020B0603030403020204" pitchFamily="34" charset="0"/>
              </a:defRPr>
            </a:lvl5pPr>
          </a:lstStyle>
          <a:p>
            <a:pPr lvl="0"/>
            <a:r>
              <a:rPr lang="sv-SE"/>
              <a:t>EVENTUELL UNDERRUBRIK 20XX-XX-XX</a:t>
            </a:r>
          </a:p>
        </p:txBody>
      </p:sp>
    </p:spTree>
    <p:extLst>
      <p:ext uri="{BB962C8B-B14F-4D97-AF65-F5344CB8AC3E}">
        <p14:creationId xmlns:p14="http://schemas.microsoft.com/office/powerpoint/2010/main" val="20488689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ogga: Bildsida - Apelsin">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5" name="Platshållare för bild 4"/>
          <p:cNvSpPr>
            <a:spLocks noGrp="1"/>
          </p:cNvSpPr>
          <p:nvPr>
            <p:ph type="pic" sz="quarter" idx="10" hasCustomPrompt="1"/>
          </p:nvPr>
        </p:nvSpPr>
        <p:spPr>
          <a:xfrm>
            <a:off x="0" y="1764000"/>
            <a:ext cx="12192000" cy="5094000"/>
          </a:xfrm>
          <a:prstGeom prst="rect">
            <a:avLst/>
          </a:prstGeom>
        </p:spPr>
        <p:txBody>
          <a:bodyPr/>
          <a:lstStyle/>
          <a:p>
            <a:r>
              <a:rPr lang="sv-SE"/>
              <a:t>Klicka på ikonen för att lägga till en bild. Tänk på att välja bilder som förmedlar en känsla. Det gör att mottagaren lättare kommer ihåg ditt budskap!</a:t>
            </a:r>
          </a:p>
        </p:txBody>
      </p:sp>
      <p:sp>
        <p:nvSpPr>
          <p:cNvPr id="8" name="Rubrik 1">
            <a:extLst>
              <a:ext uri="{FF2B5EF4-FFF2-40B4-BE49-F238E27FC236}">
                <a16:creationId xmlns:a16="http://schemas.microsoft.com/office/drawing/2014/main" id="{6CFF32AA-55B4-497F-B6CB-73795784CF3F}"/>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59852461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ogga: Ett budskap - Apelsin">
    <p:bg>
      <p:bgPr>
        <a:solidFill>
          <a:srgbClr val="FF8300"/>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587375" y="2492375"/>
            <a:ext cx="7728194" cy="3781425"/>
          </a:xfrm>
          <a:prstGeom prst="rect">
            <a:avLst/>
          </a:prstGeom>
        </p:spPr>
        <p:txBody>
          <a:bodyPr lIns="0" tIns="0" rIns="0" bIns="0" anchor="b" anchorCtr="0">
            <a:noAutofit/>
          </a:bodyPr>
          <a:lstStyle>
            <a:lvl1pPr algn="l">
              <a:lnSpc>
                <a:spcPts val="10000"/>
              </a:lnSpc>
              <a:defRPr lang="sv-SE" sz="9600" b="0" baseline="0" dirty="0">
                <a:solidFill>
                  <a:schemeClr val="bg1"/>
                </a:solidFill>
                <a:latin typeface="Source Sans Pro Black" panose="020B0803030403020204" pitchFamily="34" charset="0"/>
                <a:ea typeface="Source Sans Pro Black" panose="020B0803030403020204" pitchFamily="34" charset="0"/>
              </a:defRPr>
            </a:lvl1pPr>
          </a:lstStyle>
          <a:p>
            <a:r>
              <a:rPr lang="sv-SE"/>
              <a:t>Ett budskap per bild!</a:t>
            </a:r>
          </a:p>
        </p:txBody>
      </p:sp>
    </p:spTree>
    <p:extLst>
      <p:ext uri="{BB962C8B-B14F-4D97-AF65-F5344CB8AC3E}">
        <p14:creationId xmlns:p14="http://schemas.microsoft.com/office/powerpoint/2010/main" val="19271076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Logga: Bild &amp; punktlista -animering- Apelsin">
    <p:bg>
      <p:bgPr>
        <a:solidFill>
          <a:srgbClr val="FF8300"/>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baseline="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8"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 ANIMERING)</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6" name="Rubrik 1"/>
          <p:cNvSpPr>
            <a:spLocks noGrp="1"/>
          </p:cNvSpPr>
          <p:nvPr>
            <p:ph type="ctrTitle" hasCustomPrompt="1"/>
          </p:nvPr>
        </p:nvSpPr>
        <p:spPr>
          <a:xfrm>
            <a:off x="6708773" y="2814953"/>
            <a:ext cx="4865547" cy="760043"/>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324652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81817F"/>
                      </p:to>
                    </p:animClr>
                  </p:sub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ogga: Bild &amp; punktlista - Apelsin">
    <p:bg>
      <p:bgPr>
        <a:solidFill>
          <a:srgbClr val="FF8300"/>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11"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4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Semibold" panose="020B0603030403020204" pitchFamily="34" charset="0"/>
                <a:ea typeface="Source Sans Pro Light" panose="020B0403030403020204" pitchFamily="34" charset="0"/>
              </a:defRPr>
            </a:lvl2pPr>
            <a:lvl3pPr>
              <a:spcAft>
                <a:spcPts val="600"/>
              </a:spcAft>
              <a:defRPr sz="2000" baseline="0">
                <a:solidFill>
                  <a:schemeClr val="bg1"/>
                </a:solidFill>
                <a:latin typeface="Source Sans Pro Semibold" panose="020B06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7" name="Rubrik 1"/>
          <p:cNvSpPr>
            <a:spLocks noGrp="1"/>
          </p:cNvSpPr>
          <p:nvPr>
            <p:ph type="ctrTitle" hasCustomPrompt="1"/>
          </p:nvPr>
        </p:nvSpPr>
        <p:spPr>
          <a:xfrm>
            <a:off x="6723926" y="2794769"/>
            <a:ext cx="4865547" cy="761821"/>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1652439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Logga: Punktlista - animering- Apelsin">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rgbClr val="FF8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8" name="Platshållare för innehåll 2"/>
          <p:cNvSpPr>
            <a:spLocks noGrp="1"/>
          </p:cNvSpPr>
          <p:nvPr>
            <p:ph idx="10" hasCustomPrompt="1"/>
          </p:nvPr>
        </p:nvSpPr>
        <p:spPr>
          <a:xfrm>
            <a:off x="661931" y="2377095"/>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7" name="Rubrik 1">
            <a:extLst>
              <a:ext uri="{FF2B5EF4-FFF2-40B4-BE49-F238E27FC236}">
                <a16:creationId xmlns:a16="http://schemas.microsoft.com/office/drawing/2014/main" id="{92D70BD3-6658-4347-AD3C-AD18FA522393}"/>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233095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Lst>
      </p:bldP>
    </p:bldLst>
  </p:timing>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7469">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ogga: Punktlista - Apelsin">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12" name="Platshållare för innehåll 2"/>
          <p:cNvSpPr>
            <a:spLocks noGrp="1"/>
          </p:cNvSpPr>
          <p:nvPr>
            <p:ph idx="10" hasCustomPrompt="1"/>
          </p:nvPr>
        </p:nvSpPr>
        <p:spPr>
          <a:xfrm>
            <a:off x="661931" y="2313215"/>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7" name="Rubrik 1">
            <a:extLst>
              <a:ext uri="{FF2B5EF4-FFF2-40B4-BE49-F238E27FC236}">
                <a16:creationId xmlns:a16="http://schemas.microsoft.com/office/drawing/2014/main" id="{1274A586-154C-43BC-817B-94CB293CB255}"/>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6812556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ga: Bild &amp; punktlista - Skiffer">
    <p:bg>
      <p:bgPr>
        <a:solidFill>
          <a:schemeClr val="tx2"/>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baseline="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8"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6" name="Rubrik 1"/>
          <p:cNvSpPr>
            <a:spLocks noGrp="1"/>
          </p:cNvSpPr>
          <p:nvPr>
            <p:ph type="ctrTitle" hasCustomPrompt="1"/>
          </p:nvPr>
        </p:nvSpPr>
        <p:spPr>
          <a:xfrm>
            <a:off x="6723926" y="2794769"/>
            <a:ext cx="4865547" cy="761821"/>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49349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Logga: Punktlista 2 -animering- Apelsin">
    <p:bg>
      <p:bgPr>
        <a:solidFill>
          <a:srgbClr val="FF8300"/>
        </a:solidFill>
        <a:effectLst/>
      </p:bgPr>
    </p:bg>
    <p:spTree>
      <p:nvGrpSpPr>
        <p:cNvPr id="1" name=""/>
        <p:cNvGrpSpPr/>
        <p:nvPr/>
      </p:nvGrpSpPr>
      <p:grpSpPr>
        <a:xfrm>
          <a:off x="0" y="0"/>
          <a:ext cx="0" cy="0"/>
          <a:chOff x="0" y="0"/>
          <a:chExt cx="0" cy="0"/>
        </a:xfrm>
      </p:grpSpPr>
      <p:sp>
        <p:nvSpPr>
          <p:cNvPr id="6" name="Platshållare för innehåll 2"/>
          <p:cNvSpPr>
            <a:spLocks noGrp="1"/>
          </p:cNvSpPr>
          <p:nvPr>
            <p:ph idx="10" hasCustomPrompt="1"/>
          </p:nvPr>
        </p:nvSpPr>
        <p:spPr>
          <a:xfrm>
            <a:off x="661931" y="2322771"/>
            <a:ext cx="7956550" cy="2818449"/>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a:p>
            <a:pPr lvl="3"/>
            <a:endParaRPr lang="sv-SE"/>
          </a:p>
          <a:p>
            <a:pPr lvl="3"/>
            <a:endParaRPr lang="sv-SE"/>
          </a:p>
        </p:txBody>
      </p:sp>
      <p:sp>
        <p:nvSpPr>
          <p:cNvPr id="4" name="Rubrik 1">
            <a:extLst>
              <a:ext uri="{FF2B5EF4-FFF2-40B4-BE49-F238E27FC236}">
                <a16:creationId xmlns:a16="http://schemas.microsoft.com/office/drawing/2014/main" id="{6EEF7B94-E832-45FA-ACE0-087DD356F6E8}"/>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352960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chemeClr val="bg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969696"/>
                      </p:to>
                    </p:animClr>
                  </p:subTnLst>
                </p:cTn>
              </p:par>
            </p:tnLst>
          </p:tmpl>
        </p:tmplLst>
      </p:bldP>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ogga: Punktlista 2 - Apelsin">
    <p:bg>
      <p:bgPr>
        <a:solidFill>
          <a:srgbClr val="FF8300"/>
        </a:solidFill>
        <a:effectLst/>
      </p:bgPr>
    </p:bg>
    <p:spTree>
      <p:nvGrpSpPr>
        <p:cNvPr id="1" name=""/>
        <p:cNvGrpSpPr/>
        <p:nvPr/>
      </p:nvGrpSpPr>
      <p:grpSpPr>
        <a:xfrm>
          <a:off x="0" y="0"/>
          <a:ext cx="0" cy="0"/>
          <a:chOff x="0" y="0"/>
          <a:chExt cx="0" cy="0"/>
        </a:xfrm>
      </p:grpSpPr>
      <p:sp>
        <p:nvSpPr>
          <p:cNvPr id="8" name="Platshållare för innehåll 2"/>
          <p:cNvSpPr>
            <a:spLocks noGrp="1"/>
          </p:cNvSpPr>
          <p:nvPr>
            <p:ph idx="10" hasCustomPrompt="1"/>
          </p:nvPr>
        </p:nvSpPr>
        <p:spPr>
          <a:xfrm>
            <a:off x="797380" y="2313215"/>
            <a:ext cx="7956550" cy="2562226"/>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4" name="Rubrik 1">
            <a:extLst>
              <a:ext uri="{FF2B5EF4-FFF2-40B4-BE49-F238E27FC236}">
                <a16:creationId xmlns:a16="http://schemas.microsoft.com/office/drawing/2014/main" id="{0E1E698F-BD59-4C21-95F3-D03013ACA01C}"/>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8420182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ogga: Tom färgad platta - Apelsin">
    <p:bg>
      <p:bgPr>
        <a:solidFill>
          <a:srgbClr val="FF83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0700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ogga: Titelsida - Lime">
    <p:bg>
      <p:bgPr>
        <a:solidFill>
          <a:schemeClr val="accent3"/>
        </a:solidFill>
        <a:effectLst/>
      </p:bgPr>
    </p:bg>
    <p:spTree>
      <p:nvGrpSpPr>
        <p:cNvPr id="1" name=""/>
        <p:cNvGrpSpPr/>
        <p:nvPr/>
      </p:nvGrpSpPr>
      <p:grpSpPr>
        <a:xfrm>
          <a:off x="0" y="0"/>
          <a:ext cx="0" cy="0"/>
          <a:chOff x="0" y="0"/>
          <a:chExt cx="0" cy="0"/>
        </a:xfrm>
      </p:grpSpPr>
      <p:sp>
        <p:nvSpPr>
          <p:cNvPr id="4" name="Rubrik 1"/>
          <p:cNvSpPr>
            <a:spLocks noGrp="1"/>
          </p:cNvSpPr>
          <p:nvPr>
            <p:ph type="ctrTitle" hasCustomPrompt="1"/>
          </p:nvPr>
        </p:nvSpPr>
        <p:spPr>
          <a:xfrm>
            <a:off x="587375" y="4365625"/>
            <a:ext cx="8580688" cy="1402129"/>
          </a:xfrm>
          <a:prstGeom prst="rect">
            <a:avLst/>
          </a:prstGeom>
        </p:spPr>
        <p:txBody>
          <a:bodyPr lIns="0" tIns="0" rIns="0" bIns="0" anchor="t" anchorCtr="0">
            <a:noAutofit/>
          </a:bodyPr>
          <a:lstStyle>
            <a:lvl1pPr algn="l">
              <a:lnSpc>
                <a:spcPct val="100000"/>
              </a:lnSpc>
              <a:defRPr lang="sv-SE" b="0" baseline="0" dirty="0">
                <a:solidFill>
                  <a:schemeClr val="bg1"/>
                </a:solidFill>
                <a:latin typeface="Source Sans Pro Semibold" panose="020B0603030403020204" pitchFamily="34" charset="0"/>
              </a:defRPr>
            </a:lvl1pPr>
          </a:lstStyle>
          <a:p>
            <a:r>
              <a:rPr lang="sv-SE"/>
              <a:t>Rubrik till förstasidan (max 2 rader)</a:t>
            </a:r>
            <a:br>
              <a:rPr lang="sv-SE"/>
            </a:br>
            <a:r>
              <a:rPr lang="sv-SE"/>
              <a:t>Här ska alltid loggan vara med.</a:t>
            </a:r>
          </a:p>
        </p:txBody>
      </p:sp>
      <p:sp>
        <p:nvSpPr>
          <p:cNvPr id="7" name="Platshållare för text 2"/>
          <p:cNvSpPr>
            <a:spLocks noGrp="1"/>
          </p:cNvSpPr>
          <p:nvPr>
            <p:ph type="body" sz="quarter" idx="10" hasCustomPrompt="1"/>
          </p:nvPr>
        </p:nvSpPr>
        <p:spPr>
          <a:xfrm>
            <a:off x="587375" y="5932488"/>
            <a:ext cx="8580688" cy="304800"/>
          </a:xfrm>
          <a:prstGeom prst="rect">
            <a:avLst/>
          </a:prstGeom>
        </p:spPr>
        <p:txBody>
          <a:bodyPr lIns="0" tIns="0" rIns="0" bIns="0" anchor="b"/>
          <a:lstStyle>
            <a:lvl1pPr marL="0" indent="0">
              <a:buNone/>
              <a:defRPr sz="2000" spc="40" baseline="0">
                <a:solidFill>
                  <a:schemeClr val="bg1"/>
                </a:solidFill>
                <a:latin typeface="Source Sans Pro" panose="020B0503030403020204" pitchFamily="34" charset="0"/>
                <a:ea typeface="Source Sans Pro" panose="020B0503030403020204" pitchFamily="34" charset="0"/>
              </a:defRPr>
            </a:lvl1pPr>
            <a:lvl2pPr marL="457200" indent="0">
              <a:buNone/>
              <a:defRPr>
                <a:latin typeface="Source Sans Pro Semibold" panose="020B0603030403020204" pitchFamily="34" charset="0"/>
              </a:defRPr>
            </a:lvl2pPr>
            <a:lvl3pPr marL="914400" indent="0">
              <a:buNone/>
              <a:defRPr>
                <a:latin typeface="Source Sans Pro Semibold" panose="020B0603030403020204" pitchFamily="34" charset="0"/>
              </a:defRPr>
            </a:lvl3pPr>
            <a:lvl4pPr marL="1371600" indent="0">
              <a:buNone/>
              <a:defRPr>
                <a:latin typeface="Source Sans Pro Semibold" panose="020B0603030403020204" pitchFamily="34" charset="0"/>
              </a:defRPr>
            </a:lvl4pPr>
            <a:lvl5pPr marL="1828800" indent="0">
              <a:buNone/>
              <a:defRPr>
                <a:latin typeface="Source Sans Pro Semibold" panose="020B0603030403020204" pitchFamily="34" charset="0"/>
              </a:defRPr>
            </a:lvl5pPr>
          </a:lstStyle>
          <a:p>
            <a:pPr lvl="0"/>
            <a:r>
              <a:rPr lang="sv-SE"/>
              <a:t>EVENTUELL UNDERRUBRIK 20XX-XX-XX</a:t>
            </a:r>
          </a:p>
        </p:txBody>
      </p:sp>
    </p:spTree>
    <p:extLst>
      <p:ext uri="{BB962C8B-B14F-4D97-AF65-F5344CB8AC3E}">
        <p14:creationId xmlns:p14="http://schemas.microsoft.com/office/powerpoint/2010/main" val="7401594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ogga: Bildsida - Lime">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5" name="Platshållare för bild 4"/>
          <p:cNvSpPr>
            <a:spLocks noGrp="1"/>
          </p:cNvSpPr>
          <p:nvPr>
            <p:ph type="pic" sz="quarter" idx="10" hasCustomPrompt="1"/>
          </p:nvPr>
        </p:nvSpPr>
        <p:spPr>
          <a:xfrm>
            <a:off x="0" y="1764000"/>
            <a:ext cx="12192000" cy="5094000"/>
          </a:xfrm>
          <a:prstGeom prst="rect">
            <a:avLst/>
          </a:prstGeom>
        </p:spPr>
        <p:txBody>
          <a:bodyPr/>
          <a:lstStyle/>
          <a:p>
            <a:r>
              <a:rPr lang="sv-SE"/>
              <a:t>Klicka på ikonen för att lägga till en bild. Tänk på att välja bilder som förmedlar en känsla. Det gör att mottagaren lättare kommer ihåg ditt budskap!</a:t>
            </a:r>
          </a:p>
        </p:txBody>
      </p:sp>
      <p:sp>
        <p:nvSpPr>
          <p:cNvPr id="7" name="Rubrik 1">
            <a:extLst>
              <a:ext uri="{FF2B5EF4-FFF2-40B4-BE49-F238E27FC236}">
                <a16:creationId xmlns:a16="http://schemas.microsoft.com/office/drawing/2014/main" id="{54B666A7-FD38-4A71-B468-38CCC2C66141}"/>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7146203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ogga: Ett budskap - Lime">
    <p:bg>
      <p:bgPr>
        <a:solidFill>
          <a:srgbClr val="76B82A"/>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587375" y="2492375"/>
            <a:ext cx="7728194" cy="3781425"/>
          </a:xfrm>
          <a:prstGeom prst="rect">
            <a:avLst/>
          </a:prstGeom>
        </p:spPr>
        <p:txBody>
          <a:bodyPr lIns="0" tIns="0" rIns="0" bIns="0" anchor="b" anchorCtr="0">
            <a:noAutofit/>
          </a:bodyPr>
          <a:lstStyle>
            <a:lvl1pPr algn="l">
              <a:lnSpc>
                <a:spcPts val="10000"/>
              </a:lnSpc>
              <a:defRPr lang="sv-SE" sz="9600" b="0" baseline="0" dirty="0">
                <a:solidFill>
                  <a:schemeClr val="bg1"/>
                </a:solidFill>
                <a:latin typeface="Source Sans Pro Black" panose="020B0803030403020204" pitchFamily="34" charset="0"/>
                <a:ea typeface="Source Sans Pro Black" panose="020B0803030403020204" pitchFamily="34" charset="0"/>
              </a:defRPr>
            </a:lvl1pPr>
          </a:lstStyle>
          <a:p>
            <a:r>
              <a:rPr lang="sv-SE"/>
              <a:t>Ett budskap per bild!</a:t>
            </a:r>
          </a:p>
        </p:txBody>
      </p:sp>
    </p:spTree>
    <p:extLst>
      <p:ext uri="{BB962C8B-B14F-4D97-AF65-F5344CB8AC3E}">
        <p14:creationId xmlns:p14="http://schemas.microsoft.com/office/powerpoint/2010/main" val="10321679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Logga: Bild &amp; punktlista -animering- Lime">
    <p:bg>
      <p:bgPr>
        <a:solidFill>
          <a:srgbClr val="76B82A"/>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baseline="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8"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 ANIMERING)</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6" name="Rubrik 1"/>
          <p:cNvSpPr>
            <a:spLocks noGrp="1"/>
          </p:cNvSpPr>
          <p:nvPr>
            <p:ph type="ctrTitle" hasCustomPrompt="1"/>
          </p:nvPr>
        </p:nvSpPr>
        <p:spPr>
          <a:xfrm>
            <a:off x="6708773" y="2814953"/>
            <a:ext cx="4865547" cy="760043"/>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127561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81817F"/>
                      </p:to>
                    </p:animClr>
                  </p:subTnLst>
                </p:cTn>
              </p:par>
            </p:tnLst>
          </p:tmpl>
        </p:tmplLst>
      </p:bldP>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ogga: Bild &amp; punktlista - Lime">
    <p:bg>
      <p:bgPr>
        <a:solidFill>
          <a:schemeClr val="accent3"/>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10"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4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Semibold" panose="020B0603030403020204" pitchFamily="34" charset="0"/>
                <a:ea typeface="Source Sans Pro Light" panose="020B0403030403020204" pitchFamily="34" charset="0"/>
              </a:defRPr>
            </a:lvl2pPr>
            <a:lvl3pPr>
              <a:spcAft>
                <a:spcPts val="600"/>
              </a:spcAft>
              <a:defRPr sz="2000" baseline="0">
                <a:solidFill>
                  <a:schemeClr val="bg1"/>
                </a:solidFill>
                <a:latin typeface="Source Sans Pro Semibold" panose="020B06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7" name="Rubrik 1"/>
          <p:cNvSpPr>
            <a:spLocks noGrp="1"/>
          </p:cNvSpPr>
          <p:nvPr>
            <p:ph type="ctrTitle" hasCustomPrompt="1"/>
          </p:nvPr>
        </p:nvSpPr>
        <p:spPr>
          <a:xfrm>
            <a:off x="6723926" y="2794769"/>
            <a:ext cx="4865547" cy="761821"/>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5447386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Logga: Punktlista - animering- Lime">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rgbClr val="76B8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8" name="Platshållare för innehåll 2"/>
          <p:cNvSpPr>
            <a:spLocks noGrp="1"/>
          </p:cNvSpPr>
          <p:nvPr>
            <p:ph idx="10" hasCustomPrompt="1"/>
          </p:nvPr>
        </p:nvSpPr>
        <p:spPr>
          <a:xfrm>
            <a:off x="661931" y="2377095"/>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6" name="Rubrik 1"/>
          <p:cNvSpPr>
            <a:spLocks noGrp="1"/>
          </p:cNvSpPr>
          <p:nvPr>
            <p:ph type="ctrTitle" hasCustomPrompt="1"/>
          </p:nvPr>
        </p:nvSpPr>
        <p:spPr>
          <a:xfrm>
            <a:off x="661931" y="250599"/>
            <a:ext cx="9414679" cy="1059231"/>
          </a:xfrm>
          <a:prstGeom prst="rect">
            <a:avLst/>
          </a:prstGeom>
        </p:spPr>
        <p:txBody>
          <a:bodyPr lIns="0" tIns="0" rIns="0" bIns="0" anchor="b" anchorCtr="0">
            <a:noAutofit/>
          </a:bodyPr>
          <a:lstStyle>
            <a:lvl1pPr algn="l">
              <a:lnSpc>
                <a:spcPct val="120000"/>
              </a:lnSpc>
              <a:defRPr sz="48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283867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Lst>
      </p:bldP>
    </p:bldLst>
  </p:timing>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7469">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ogga: Punktlista - Lime">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12" name="Platshållare för innehåll 2"/>
          <p:cNvSpPr>
            <a:spLocks noGrp="1"/>
          </p:cNvSpPr>
          <p:nvPr>
            <p:ph idx="10" hasCustomPrompt="1"/>
          </p:nvPr>
        </p:nvSpPr>
        <p:spPr>
          <a:xfrm>
            <a:off x="661931" y="2414588"/>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7" name="Rubrik 1">
            <a:extLst>
              <a:ext uri="{FF2B5EF4-FFF2-40B4-BE49-F238E27FC236}">
                <a16:creationId xmlns:a16="http://schemas.microsoft.com/office/drawing/2014/main" id="{B270AE52-E7E4-4E86-88BA-0E503FF1FA71}"/>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7631084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ga: Punktlista - animering- Skiffer">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8" name="Platshållare för innehåll 2"/>
          <p:cNvSpPr>
            <a:spLocks noGrp="1"/>
          </p:cNvSpPr>
          <p:nvPr>
            <p:ph idx="10" hasCustomPrompt="1"/>
          </p:nvPr>
        </p:nvSpPr>
        <p:spPr>
          <a:xfrm>
            <a:off x="742951" y="2333552"/>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6" name="Rubrik 1">
            <a:extLst>
              <a:ext uri="{FF2B5EF4-FFF2-40B4-BE49-F238E27FC236}">
                <a16:creationId xmlns:a16="http://schemas.microsoft.com/office/drawing/2014/main" id="{92280153-2B00-4787-AF57-A4EE83830F76}"/>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41093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presetID="59" presetClass="entr"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Lst>
      </p:bldP>
    </p:bldLst>
  </p:timing>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7469">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Logga: Punktlista 2 -animering- Lime">
    <p:bg>
      <p:bgPr>
        <a:solidFill>
          <a:srgbClr val="76B82A"/>
        </a:solidFill>
        <a:effectLst/>
      </p:bgPr>
    </p:bg>
    <p:spTree>
      <p:nvGrpSpPr>
        <p:cNvPr id="1" name=""/>
        <p:cNvGrpSpPr/>
        <p:nvPr/>
      </p:nvGrpSpPr>
      <p:grpSpPr>
        <a:xfrm>
          <a:off x="0" y="0"/>
          <a:ext cx="0" cy="0"/>
          <a:chOff x="0" y="0"/>
          <a:chExt cx="0" cy="0"/>
        </a:xfrm>
      </p:grpSpPr>
      <p:sp>
        <p:nvSpPr>
          <p:cNvPr id="6" name="Platshållare för innehåll 2"/>
          <p:cNvSpPr>
            <a:spLocks noGrp="1"/>
          </p:cNvSpPr>
          <p:nvPr>
            <p:ph idx="10" hasCustomPrompt="1"/>
          </p:nvPr>
        </p:nvSpPr>
        <p:spPr>
          <a:xfrm>
            <a:off x="661931" y="2344543"/>
            <a:ext cx="7956550" cy="2818449"/>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a:p>
            <a:pPr lvl="3"/>
            <a:endParaRPr lang="sv-SE"/>
          </a:p>
          <a:p>
            <a:pPr lvl="3"/>
            <a:endParaRPr lang="sv-SE"/>
          </a:p>
        </p:txBody>
      </p:sp>
      <p:sp>
        <p:nvSpPr>
          <p:cNvPr id="4" name="Rubrik 1">
            <a:extLst>
              <a:ext uri="{FF2B5EF4-FFF2-40B4-BE49-F238E27FC236}">
                <a16:creationId xmlns:a16="http://schemas.microsoft.com/office/drawing/2014/main" id="{300F01C6-E7B6-4AFD-8B52-06C3135F9F25}"/>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300676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chemeClr val="bg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969696"/>
                      </p:to>
                    </p:animClr>
                  </p:sub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ogga: Punktlista 2 - Lime">
    <p:bg>
      <p:bgPr>
        <a:solidFill>
          <a:schemeClr val="accent3"/>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0" hasCustomPrompt="1"/>
          </p:nvPr>
        </p:nvSpPr>
        <p:spPr>
          <a:xfrm>
            <a:off x="661931" y="2324101"/>
            <a:ext cx="7956550" cy="2562226"/>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5" name="Rubrik 1">
            <a:extLst>
              <a:ext uri="{FF2B5EF4-FFF2-40B4-BE49-F238E27FC236}">
                <a16:creationId xmlns:a16="http://schemas.microsoft.com/office/drawing/2014/main" id="{2E20E149-FCEC-4216-B779-63F97657639A}"/>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29775212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ogga: Tom färgad platta - Lim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08953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ogga: Titelsida - Plommon">
    <p:bg>
      <p:bgPr>
        <a:solidFill>
          <a:srgbClr val="604696"/>
        </a:solidFill>
        <a:effectLst/>
      </p:bgPr>
    </p:bg>
    <p:spTree>
      <p:nvGrpSpPr>
        <p:cNvPr id="1" name=""/>
        <p:cNvGrpSpPr/>
        <p:nvPr/>
      </p:nvGrpSpPr>
      <p:grpSpPr>
        <a:xfrm>
          <a:off x="0" y="0"/>
          <a:ext cx="0" cy="0"/>
          <a:chOff x="0" y="0"/>
          <a:chExt cx="0" cy="0"/>
        </a:xfrm>
      </p:grpSpPr>
      <p:sp>
        <p:nvSpPr>
          <p:cNvPr id="4" name="Rubrik 1"/>
          <p:cNvSpPr>
            <a:spLocks noGrp="1"/>
          </p:cNvSpPr>
          <p:nvPr>
            <p:ph type="ctrTitle" hasCustomPrompt="1"/>
          </p:nvPr>
        </p:nvSpPr>
        <p:spPr>
          <a:xfrm>
            <a:off x="587375" y="4365625"/>
            <a:ext cx="8580688" cy="1402129"/>
          </a:xfrm>
          <a:prstGeom prst="rect">
            <a:avLst/>
          </a:prstGeom>
        </p:spPr>
        <p:txBody>
          <a:bodyPr lIns="0" tIns="0" rIns="0" bIns="0" anchor="t" anchorCtr="0">
            <a:noAutofit/>
          </a:bodyPr>
          <a:lstStyle>
            <a:lvl1pPr algn="l">
              <a:lnSpc>
                <a:spcPct val="100000"/>
              </a:lnSpc>
              <a:defRPr lang="sv-SE" b="0" baseline="0" dirty="0">
                <a:solidFill>
                  <a:schemeClr val="bg1"/>
                </a:solidFill>
                <a:latin typeface="Source Sans Pro Semibold" panose="020B0603030403020204" pitchFamily="34" charset="0"/>
              </a:defRPr>
            </a:lvl1pPr>
          </a:lstStyle>
          <a:p>
            <a:r>
              <a:rPr lang="sv-SE"/>
              <a:t>Rubrik till förstasidan (max 2 rader)</a:t>
            </a:r>
            <a:br>
              <a:rPr lang="sv-SE"/>
            </a:br>
            <a:r>
              <a:rPr lang="sv-SE"/>
              <a:t>Här ska alltid loggan vara med.</a:t>
            </a:r>
          </a:p>
        </p:txBody>
      </p:sp>
      <p:sp>
        <p:nvSpPr>
          <p:cNvPr id="7" name="Platshållare för text 2"/>
          <p:cNvSpPr>
            <a:spLocks noGrp="1"/>
          </p:cNvSpPr>
          <p:nvPr>
            <p:ph type="body" sz="quarter" idx="10" hasCustomPrompt="1"/>
          </p:nvPr>
        </p:nvSpPr>
        <p:spPr>
          <a:xfrm>
            <a:off x="587375" y="5932488"/>
            <a:ext cx="8580688" cy="304800"/>
          </a:xfrm>
          <a:prstGeom prst="rect">
            <a:avLst/>
          </a:prstGeom>
        </p:spPr>
        <p:txBody>
          <a:bodyPr lIns="0" tIns="0" rIns="0" bIns="0" anchor="b"/>
          <a:lstStyle>
            <a:lvl1pPr marL="0" indent="0">
              <a:buNone/>
              <a:defRPr sz="2000" spc="40" baseline="0">
                <a:solidFill>
                  <a:schemeClr val="bg1"/>
                </a:solidFill>
                <a:latin typeface="Source Sans Pro" panose="020B0503030403020204" pitchFamily="34" charset="0"/>
                <a:ea typeface="Source Sans Pro" panose="020B0503030403020204" pitchFamily="34" charset="0"/>
              </a:defRPr>
            </a:lvl1pPr>
            <a:lvl2pPr marL="457200" indent="0">
              <a:buNone/>
              <a:defRPr>
                <a:latin typeface="Source Sans Pro Semibold" panose="020B0603030403020204" pitchFamily="34" charset="0"/>
              </a:defRPr>
            </a:lvl2pPr>
            <a:lvl3pPr marL="914400" indent="0">
              <a:buNone/>
              <a:defRPr>
                <a:latin typeface="Source Sans Pro Semibold" panose="020B0603030403020204" pitchFamily="34" charset="0"/>
              </a:defRPr>
            </a:lvl3pPr>
            <a:lvl4pPr marL="1371600" indent="0">
              <a:buNone/>
              <a:defRPr>
                <a:latin typeface="Source Sans Pro Semibold" panose="020B0603030403020204" pitchFamily="34" charset="0"/>
              </a:defRPr>
            </a:lvl4pPr>
            <a:lvl5pPr marL="1828800" indent="0">
              <a:buNone/>
              <a:defRPr>
                <a:latin typeface="Source Sans Pro Semibold" panose="020B0603030403020204" pitchFamily="34" charset="0"/>
              </a:defRPr>
            </a:lvl5pPr>
          </a:lstStyle>
          <a:p>
            <a:pPr lvl="0"/>
            <a:r>
              <a:rPr lang="sv-SE"/>
              <a:t>EVENTUELL UNDERRUBRIK 20XX-XX-XX</a:t>
            </a:r>
          </a:p>
        </p:txBody>
      </p:sp>
    </p:spTree>
    <p:extLst>
      <p:ext uri="{BB962C8B-B14F-4D97-AF65-F5344CB8AC3E}">
        <p14:creationId xmlns:p14="http://schemas.microsoft.com/office/powerpoint/2010/main" val="4684803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ogga: Bildsida - Plommon">
    <p:spTree>
      <p:nvGrpSpPr>
        <p:cNvPr id="1" name=""/>
        <p:cNvGrpSpPr/>
        <p:nvPr/>
      </p:nvGrpSpPr>
      <p:grpSpPr>
        <a:xfrm>
          <a:off x="0" y="0"/>
          <a:ext cx="0" cy="0"/>
          <a:chOff x="0" y="0"/>
          <a:chExt cx="0" cy="0"/>
        </a:xfrm>
      </p:grpSpPr>
      <p:sp>
        <p:nvSpPr>
          <p:cNvPr id="4" name="Rektangel 3"/>
          <p:cNvSpPr/>
          <p:nvPr userDrawn="1"/>
        </p:nvSpPr>
        <p:spPr>
          <a:xfrm>
            <a:off x="0" y="0"/>
            <a:ext cx="12192000" cy="176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5" name="Platshållare för bild 4"/>
          <p:cNvSpPr>
            <a:spLocks noGrp="1"/>
          </p:cNvSpPr>
          <p:nvPr>
            <p:ph type="pic" sz="quarter" idx="10" hasCustomPrompt="1"/>
          </p:nvPr>
        </p:nvSpPr>
        <p:spPr>
          <a:xfrm>
            <a:off x="0" y="1764000"/>
            <a:ext cx="12192000" cy="5094000"/>
          </a:xfrm>
          <a:prstGeom prst="rect">
            <a:avLst/>
          </a:prstGeom>
        </p:spPr>
        <p:txBody>
          <a:bodyPr/>
          <a:lstStyle/>
          <a:p>
            <a:r>
              <a:rPr lang="sv-SE"/>
              <a:t>Klicka på ikonen för att lägga till en bild. Tänk på att välja bilder som förmedlar en känsla. Det gör att mottagaren lättare kommer ihåg ditt budskap!</a:t>
            </a:r>
          </a:p>
        </p:txBody>
      </p:sp>
      <p:sp>
        <p:nvSpPr>
          <p:cNvPr id="8" name="Rubrik 1">
            <a:extLst>
              <a:ext uri="{FF2B5EF4-FFF2-40B4-BE49-F238E27FC236}">
                <a16:creationId xmlns:a16="http://schemas.microsoft.com/office/drawing/2014/main" id="{51AB65A5-BE88-459C-9B28-F2DB9D094055}"/>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98802717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ogga: Ett budskap - Plommon">
    <p:bg>
      <p:bgPr>
        <a:solidFill>
          <a:schemeClr val="accent5"/>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587375" y="2492375"/>
            <a:ext cx="7728194" cy="3781425"/>
          </a:xfrm>
          <a:prstGeom prst="rect">
            <a:avLst/>
          </a:prstGeom>
        </p:spPr>
        <p:txBody>
          <a:bodyPr lIns="0" tIns="0" rIns="0" bIns="0" anchor="b" anchorCtr="0">
            <a:noAutofit/>
          </a:bodyPr>
          <a:lstStyle>
            <a:lvl1pPr algn="l">
              <a:lnSpc>
                <a:spcPts val="10000"/>
              </a:lnSpc>
              <a:defRPr lang="sv-SE" sz="9600" b="0" baseline="0" dirty="0">
                <a:solidFill>
                  <a:schemeClr val="bg1"/>
                </a:solidFill>
                <a:latin typeface="Source Sans Pro Black" panose="020B0803030403020204" pitchFamily="34" charset="0"/>
                <a:ea typeface="Source Sans Pro Black" panose="020B0803030403020204" pitchFamily="34" charset="0"/>
              </a:defRPr>
            </a:lvl1pPr>
          </a:lstStyle>
          <a:p>
            <a:r>
              <a:rPr lang="sv-SE"/>
              <a:t>Ett budskap per bild!</a:t>
            </a:r>
          </a:p>
        </p:txBody>
      </p:sp>
    </p:spTree>
    <p:extLst>
      <p:ext uri="{BB962C8B-B14F-4D97-AF65-F5344CB8AC3E}">
        <p14:creationId xmlns:p14="http://schemas.microsoft.com/office/powerpoint/2010/main" val="18872638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Logga: Bild &amp; punktlista -animering- Plommon">
    <p:bg>
      <p:bgPr>
        <a:solidFill>
          <a:srgbClr val="604696"/>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baseline="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8"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 ANIMERING)</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6" name="Rubrik 1"/>
          <p:cNvSpPr>
            <a:spLocks noGrp="1"/>
          </p:cNvSpPr>
          <p:nvPr>
            <p:ph type="ctrTitle" hasCustomPrompt="1"/>
          </p:nvPr>
        </p:nvSpPr>
        <p:spPr>
          <a:xfrm>
            <a:off x="6708773" y="2814953"/>
            <a:ext cx="4865547" cy="760043"/>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402280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81817F"/>
                      </p:to>
                    </p:animClr>
                  </p:subTnLst>
                </p:cTn>
              </p:par>
            </p:tnLst>
          </p:tmpl>
        </p:tmplLst>
      </p:bldP>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ogga: Bild &amp; punktlista - Plommon">
    <p:bg>
      <p:bgPr>
        <a:solidFill>
          <a:schemeClr val="accent5"/>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7"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8" name="Rubrik 1"/>
          <p:cNvSpPr>
            <a:spLocks noGrp="1"/>
          </p:cNvSpPr>
          <p:nvPr>
            <p:ph type="ctrTitle" hasCustomPrompt="1"/>
          </p:nvPr>
        </p:nvSpPr>
        <p:spPr>
          <a:xfrm>
            <a:off x="6723926" y="2794769"/>
            <a:ext cx="4865547" cy="761821"/>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169020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_Logga: Punktlista - animering- Plommon">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rgbClr val="604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8" name="Platshållare för innehåll 2"/>
          <p:cNvSpPr>
            <a:spLocks noGrp="1"/>
          </p:cNvSpPr>
          <p:nvPr>
            <p:ph idx="10" hasCustomPrompt="1"/>
          </p:nvPr>
        </p:nvSpPr>
        <p:spPr>
          <a:xfrm>
            <a:off x="661931" y="2355324"/>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7" name="Rubrik 1">
            <a:extLst>
              <a:ext uri="{FF2B5EF4-FFF2-40B4-BE49-F238E27FC236}">
                <a16:creationId xmlns:a16="http://schemas.microsoft.com/office/drawing/2014/main" id="{3976B5F2-3CBB-42BC-B294-C7DC0ADAE00B}"/>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32152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Lst>
      </p:bldP>
    </p:bldLst>
  </p:timing>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7469">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Logga: Punktlista - Plommon">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12" name="Platshållare för innehåll 2"/>
          <p:cNvSpPr>
            <a:spLocks noGrp="1"/>
          </p:cNvSpPr>
          <p:nvPr>
            <p:ph idx="10" hasCustomPrompt="1"/>
          </p:nvPr>
        </p:nvSpPr>
        <p:spPr>
          <a:xfrm>
            <a:off x="661931" y="2412547"/>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8" name="Rubrik 1">
            <a:extLst>
              <a:ext uri="{FF2B5EF4-FFF2-40B4-BE49-F238E27FC236}">
                <a16:creationId xmlns:a16="http://schemas.microsoft.com/office/drawing/2014/main" id="{98DB682C-F3C5-4783-9CDB-7DC4D4AABBAF}"/>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388405231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ga: Punktlista - Skiffer">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7" name="Platshållare för innehåll 2"/>
          <p:cNvSpPr>
            <a:spLocks noGrp="1"/>
          </p:cNvSpPr>
          <p:nvPr>
            <p:ph idx="10" hasCustomPrompt="1"/>
          </p:nvPr>
        </p:nvSpPr>
        <p:spPr>
          <a:xfrm>
            <a:off x="710294" y="2414588"/>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10" name="Rubrik 1">
            <a:extLst>
              <a:ext uri="{FF2B5EF4-FFF2-40B4-BE49-F238E27FC236}">
                <a16:creationId xmlns:a16="http://schemas.microsoft.com/office/drawing/2014/main" id="{7E7E4B87-609C-4E0B-B921-072014C74F04}"/>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4081446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7469">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Logga: Punktlista 2 -animering- Plommon">
    <p:bg>
      <p:bgPr>
        <a:solidFill>
          <a:srgbClr val="604696"/>
        </a:solidFill>
        <a:effectLst/>
      </p:bgPr>
    </p:bg>
    <p:spTree>
      <p:nvGrpSpPr>
        <p:cNvPr id="1" name=""/>
        <p:cNvGrpSpPr/>
        <p:nvPr/>
      </p:nvGrpSpPr>
      <p:grpSpPr>
        <a:xfrm>
          <a:off x="0" y="0"/>
          <a:ext cx="0" cy="0"/>
          <a:chOff x="0" y="0"/>
          <a:chExt cx="0" cy="0"/>
        </a:xfrm>
      </p:grpSpPr>
      <p:sp>
        <p:nvSpPr>
          <p:cNvPr id="6" name="Platshållare för innehåll 2"/>
          <p:cNvSpPr>
            <a:spLocks noGrp="1"/>
          </p:cNvSpPr>
          <p:nvPr>
            <p:ph idx="10" hasCustomPrompt="1"/>
          </p:nvPr>
        </p:nvSpPr>
        <p:spPr>
          <a:xfrm>
            <a:off x="661931" y="2301000"/>
            <a:ext cx="7956550" cy="2818449"/>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a:p>
            <a:pPr lvl="3"/>
            <a:endParaRPr lang="sv-SE"/>
          </a:p>
          <a:p>
            <a:pPr lvl="3"/>
            <a:endParaRPr lang="sv-SE"/>
          </a:p>
        </p:txBody>
      </p:sp>
      <p:sp>
        <p:nvSpPr>
          <p:cNvPr id="4" name="Rubrik 1">
            <a:extLst>
              <a:ext uri="{FF2B5EF4-FFF2-40B4-BE49-F238E27FC236}">
                <a16:creationId xmlns:a16="http://schemas.microsoft.com/office/drawing/2014/main" id="{D09CD187-AF55-47E0-BD40-486DCBCBFA0D}"/>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419435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chemeClr val="bg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969696"/>
                      </p:to>
                    </p:animClr>
                  </p:subTnLst>
                </p:cTn>
              </p:par>
            </p:tnLst>
          </p:tmpl>
        </p:tmplLst>
      </p:bldP>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Logga: Punktlista 2 - Plommon">
    <p:bg>
      <p:bgPr>
        <a:solidFill>
          <a:schemeClr val="accent5"/>
        </a:solidFill>
        <a:effectLst/>
      </p:bgPr>
    </p:bg>
    <p:spTree>
      <p:nvGrpSpPr>
        <p:cNvPr id="1" name=""/>
        <p:cNvGrpSpPr/>
        <p:nvPr/>
      </p:nvGrpSpPr>
      <p:grpSpPr>
        <a:xfrm>
          <a:off x="0" y="0"/>
          <a:ext cx="0" cy="0"/>
          <a:chOff x="0" y="0"/>
          <a:chExt cx="0" cy="0"/>
        </a:xfrm>
      </p:grpSpPr>
      <p:sp>
        <p:nvSpPr>
          <p:cNvPr id="9" name="Platshållare för innehåll 2"/>
          <p:cNvSpPr>
            <a:spLocks noGrp="1"/>
          </p:cNvSpPr>
          <p:nvPr>
            <p:ph idx="10" hasCustomPrompt="1"/>
          </p:nvPr>
        </p:nvSpPr>
        <p:spPr>
          <a:xfrm>
            <a:off x="661931" y="2313215"/>
            <a:ext cx="7956550" cy="2562226"/>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5" name="Rubrik 1">
            <a:extLst>
              <a:ext uri="{FF2B5EF4-FFF2-40B4-BE49-F238E27FC236}">
                <a16:creationId xmlns:a16="http://schemas.microsoft.com/office/drawing/2014/main" id="{0CC9188A-FCC6-4364-9AF1-CE37404DCDD1}"/>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7307441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ogga: Tom färgad platta - Plommon">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3492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Utan logga: StorBild - Vit">
    <p:spTree>
      <p:nvGrpSpPr>
        <p:cNvPr id="1" name=""/>
        <p:cNvGrpSpPr/>
        <p:nvPr/>
      </p:nvGrpSpPr>
      <p:grpSpPr>
        <a:xfrm>
          <a:off x="0" y="0"/>
          <a:ext cx="0" cy="0"/>
          <a:chOff x="0" y="0"/>
          <a:chExt cx="0" cy="0"/>
        </a:xfrm>
      </p:grpSpPr>
      <p:sp>
        <p:nvSpPr>
          <p:cNvPr id="3" name="Platshållare för bild 2"/>
          <p:cNvSpPr>
            <a:spLocks noGrp="1"/>
          </p:cNvSpPr>
          <p:nvPr>
            <p:ph type="pic" sz="quarter" idx="10" hasCustomPrompt="1"/>
          </p:nvPr>
        </p:nvSpPr>
        <p:spPr>
          <a:xfrm>
            <a:off x="0" y="0"/>
            <a:ext cx="12191999" cy="6858000"/>
          </a:xfrm>
          <a:prstGeom prst="rect">
            <a:avLst/>
          </a:prstGeom>
        </p:spPr>
        <p:txBody>
          <a:bodyPr/>
          <a:lstStyle>
            <a:lvl1pPr marL="0" indent="0">
              <a:buNone/>
              <a:defRPr baseline="0">
                <a:solidFill>
                  <a:schemeClr val="tx1"/>
                </a:solidFill>
              </a:defRPr>
            </a:lvl1pPr>
          </a:lstStyle>
          <a:p>
            <a:r>
              <a:rPr lang="sv-SE"/>
              <a:t>Klicka här för att lägga till en utfallande bild. </a:t>
            </a:r>
            <a:br>
              <a:rPr lang="sv-SE"/>
            </a:br>
            <a:r>
              <a:rPr lang="sv-SE"/>
              <a:t>På den här typen av presentationsbild behöver inte loggan vara med.</a:t>
            </a:r>
          </a:p>
        </p:txBody>
      </p:sp>
    </p:spTree>
    <p:extLst>
      <p:ext uri="{BB962C8B-B14F-4D97-AF65-F5344CB8AC3E}">
        <p14:creationId xmlns:p14="http://schemas.microsoft.com/office/powerpoint/2010/main" val="40800588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Utan logga: Citat - Skiffer">
    <p:bg>
      <p:bgPr>
        <a:solidFill>
          <a:schemeClr val="tx2"/>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sz="quarter" idx="10" hasCustomPrompt="1"/>
          </p:nvPr>
        </p:nvSpPr>
        <p:spPr>
          <a:xfrm>
            <a:off x="2454346" y="1622358"/>
            <a:ext cx="7544420" cy="36277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lang="sv-SE" sz="3200" b="0" i="0" baseline="0" smtClean="0">
                <a:solidFill>
                  <a:schemeClr val="bg1"/>
                </a:solidFill>
                <a:effectLst/>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sv-SE" sz="3600" i="1">
                <a:latin typeface="Source Sans Pro Semibold" panose="020B0603030403020204" pitchFamily="34" charset="0"/>
              </a:rPr>
              <a:t>(Använd denna mallsida för citat)</a:t>
            </a:r>
            <a:br>
              <a:rPr lang="sv-SE" sz="3600" i="1">
                <a:latin typeface="Source Sans Pro Semibold" panose="020B0603030403020204" pitchFamily="34" charset="0"/>
              </a:rPr>
            </a:br>
            <a:r>
              <a:rPr lang="sv-SE" sz="3600">
                <a:latin typeface="Source Sans Pro Semibold" panose="020B0603030403020204" pitchFamily="34" charset="0"/>
              </a:rPr>
              <a:t>” Vår förmåga att beröra, inspirera och påverka beror på hur vi uttrycker oss. Ord är makt. Därför är retorik en demokratifråga. ”</a:t>
            </a:r>
            <a:br>
              <a:rPr lang="sv-SE" sz="3600"/>
            </a:br>
            <a:br>
              <a:rPr lang="sv-SE" sz="3600"/>
            </a:br>
            <a:r>
              <a:rPr lang="sv-SE" sz="2800" i="1">
                <a:latin typeface="Source Sans Pro Semibold" panose="020B0603030403020204" pitchFamily="34" charset="0"/>
              </a:rPr>
              <a:t>Camilla Eriksson, retoriker och författare</a:t>
            </a:r>
          </a:p>
        </p:txBody>
      </p:sp>
    </p:spTree>
    <p:extLst>
      <p:ext uri="{BB962C8B-B14F-4D97-AF65-F5344CB8AC3E}">
        <p14:creationId xmlns:p14="http://schemas.microsoft.com/office/powerpoint/2010/main" val="25896433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Utan logga: LitenBild - Skiffer">
    <p:bg>
      <p:bgPr>
        <a:solidFill>
          <a:schemeClr val="tx2"/>
        </a:solidFill>
        <a:effectLst/>
      </p:bgPr>
    </p:bg>
    <p:spTree>
      <p:nvGrpSpPr>
        <p:cNvPr id="1" name=""/>
        <p:cNvGrpSpPr/>
        <p:nvPr/>
      </p:nvGrpSpPr>
      <p:grpSpPr>
        <a:xfrm>
          <a:off x="0" y="0"/>
          <a:ext cx="0" cy="0"/>
          <a:chOff x="0" y="0"/>
          <a:chExt cx="0" cy="0"/>
        </a:xfrm>
      </p:grpSpPr>
      <p:sp>
        <p:nvSpPr>
          <p:cNvPr id="3" name="Platshållare för bild 2"/>
          <p:cNvSpPr>
            <a:spLocks noGrp="1"/>
          </p:cNvSpPr>
          <p:nvPr>
            <p:ph type="pic" sz="quarter" idx="10" hasCustomPrompt="1"/>
          </p:nvPr>
        </p:nvSpPr>
        <p:spPr>
          <a:xfrm>
            <a:off x="3624263" y="1209678"/>
            <a:ext cx="4540023" cy="4538562"/>
          </a:xfrm>
          <a:prstGeom prst="rect">
            <a:avLst/>
          </a:prstGeom>
        </p:spPr>
        <p:txBody>
          <a:bodyPr/>
          <a:lstStyle>
            <a:lvl1pPr marL="0" indent="0">
              <a:buNone/>
              <a:defRPr baseline="0">
                <a:solidFill>
                  <a:schemeClr val="bg1"/>
                </a:solidFill>
              </a:defRPr>
            </a:lvl1pPr>
          </a:lstStyle>
          <a:p>
            <a:r>
              <a:rPr lang="sv-SE"/>
              <a:t>Klicka här för att lägga till en bild.</a:t>
            </a:r>
          </a:p>
        </p:txBody>
      </p:sp>
    </p:spTree>
    <p:extLst>
      <p:ext uri="{BB962C8B-B14F-4D97-AF65-F5344CB8AC3E}">
        <p14:creationId xmlns:p14="http://schemas.microsoft.com/office/powerpoint/2010/main" val="6500761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Utan logga: Citat - Aqua">
    <p:bg>
      <p:bgPr>
        <a:solidFill>
          <a:schemeClr val="accent4"/>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32BF9384-A0B8-489C-A841-DF22B7C8F788}"/>
              </a:ext>
            </a:extLst>
          </p:cNvPr>
          <p:cNvSpPr>
            <a:spLocks noGrp="1"/>
          </p:cNvSpPr>
          <p:nvPr>
            <p:ph type="body" sz="quarter" idx="10" hasCustomPrompt="1"/>
          </p:nvPr>
        </p:nvSpPr>
        <p:spPr>
          <a:xfrm>
            <a:off x="2454346" y="1622358"/>
            <a:ext cx="7544420" cy="36277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lang="sv-SE" sz="3200" b="0" i="0" baseline="0" smtClean="0">
                <a:solidFill>
                  <a:schemeClr val="bg1"/>
                </a:solidFill>
                <a:effectLst/>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sv-SE" sz="3600" i="1">
                <a:latin typeface="Source Sans Pro Semibold" panose="020B0603030403020204" pitchFamily="34" charset="0"/>
              </a:rPr>
              <a:t>(Använd denna mallsida för citat)</a:t>
            </a:r>
            <a:br>
              <a:rPr lang="sv-SE" sz="3600" i="1">
                <a:latin typeface="Source Sans Pro Semibold" panose="020B0603030403020204" pitchFamily="34" charset="0"/>
              </a:rPr>
            </a:br>
            <a:r>
              <a:rPr lang="sv-SE" sz="3600">
                <a:latin typeface="Source Sans Pro Semibold" panose="020B0603030403020204" pitchFamily="34" charset="0"/>
              </a:rPr>
              <a:t>” Vår förmåga att beröra, inspirera och påverka beror på hur vi uttrycker oss. Ord är makt. Därför är retorik en demokratifråga. ”</a:t>
            </a:r>
            <a:br>
              <a:rPr lang="sv-SE" sz="3600"/>
            </a:br>
            <a:br>
              <a:rPr lang="sv-SE" sz="3600"/>
            </a:br>
            <a:r>
              <a:rPr lang="sv-SE" sz="2800" i="1">
                <a:latin typeface="Source Sans Pro Semibold" panose="020B0603030403020204" pitchFamily="34" charset="0"/>
              </a:rPr>
              <a:t>Camilla Eriksson, retoriker och författare</a:t>
            </a:r>
          </a:p>
        </p:txBody>
      </p:sp>
    </p:spTree>
    <p:extLst>
      <p:ext uri="{BB962C8B-B14F-4D97-AF65-F5344CB8AC3E}">
        <p14:creationId xmlns:p14="http://schemas.microsoft.com/office/powerpoint/2010/main" val="344276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Utan logga: LitenBild - Aqua">
    <p:bg>
      <p:bgPr>
        <a:solidFill>
          <a:schemeClr val="accent4"/>
        </a:solidFill>
        <a:effectLst/>
      </p:bgPr>
    </p:bg>
    <p:spTree>
      <p:nvGrpSpPr>
        <p:cNvPr id="1" name=""/>
        <p:cNvGrpSpPr/>
        <p:nvPr/>
      </p:nvGrpSpPr>
      <p:grpSpPr>
        <a:xfrm>
          <a:off x="0" y="0"/>
          <a:ext cx="0" cy="0"/>
          <a:chOff x="0" y="0"/>
          <a:chExt cx="0" cy="0"/>
        </a:xfrm>
      </p:grpSpPr>
      <p:sp>
        <p:nvSpPr>
          <p:cNvPr id="4" name="Platshållare för bild 2">
            <a:extLst>
              <a:ext uri="{FF2B5EF4-FFF2-40B4-BE49-F238E27FC236}">
                <a16:creationId xmlns:a16="http://schemas.microsoft.com/office/drawing/2014/main" id="{525826C5-0B52-400D-B2B8-05A3903FB831}"/>
              </a:ext>
            </a:extLst>
          </p:cNvPr>
          <p:cNvSpPr>
            <a:spLocks noGrp="1"/>
          </p:cNvSpPr>
          <p:nvPr>
            <p:ph type="pic" sz="quarter" idx="10" hasCustomPrompt="1"/>
          </p:nvPr>
        </p:nvSpPr>
        <p:spPr>
          <a:xfrm>
            <a:off x="3624263" y="1209678"/>
            <a:ext cx="4540023" cy="4538562"/>
          </a:xfrm>
          <a:prstGeom prst="rect">
            <a:avLst/>
          </a:prstGeom>
        </p:spPr>
        <p:txBody>
          <a:bodyPr/>
          <a:lstStyle>
            <a:lvl1pPr marL="0" indent="0">
              <a:buNone/>
              <a:defRPr baseline="0">
                <a:solidFill>
                  <a:schemeClr val="bg1"/>
                </a:solidFill>
              </a:defRPr>
            </a:lvl1pPr>
          </a:lstStyle>
          <a:p>
            <a:r>
              <a:rPr lang="sv-SE"/>
              <a:t>Klicka här för att lägga till en bild.</a:t>
            </a:r>
          </a:p>
        </p:txBody>
      </p:sp>
    </p:spTree>
    <p:extLst>
      <p:ext uri="{BB962C8B-B14F-4D97-AF65-F5344CB8AC3E}">
        <p14:creationId xmlns:p14="http://schemas.microsoft.com/office/powerpoint/2010/main" val="16640413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Utan logga: Citat - Vit">
    <p:spTree>
      <p:nvGrpSpPr>
        <p:cNvPr id="1" name=""/>
        <p:cNvGrpSpPr/>
        <p:nvPr/>
      </p:nvGrpSpPr>
      <p:grpSpPr>
        <a:xfrm>
          <a:off x="0" y="0"/>
          <a:ext cx="0" cy="0"/>
          <a:chOff x="0" y="0"/>
          <a:chExt cx="0" cy="0"/>
        </a:xfrm>
      </p:grpSpPr>
      <p:sp>
        <p:nvSpPr>
          <p:cNvPr id="5" name="Platshållare för text 2">
            <a:extLst>
              <a:ext uri="{FF2B5EF4-FFF2-40B4-BE49-F238E27FC236}">
                <a16:creationId xmlns:a16="http://schemas.microsoft.com/office/drawing/2014/main" id="{824F9192-A11D-4969-B23D-C709CC137C78}"/>
              </a:ext>
            </a:extLst>
          </p:cNvPr>
          <p:cNvSpPr>
            <a:spLocks noGrp="1"/>
          </p:cNvSpPr>
          <p:nvPr>
            <p:ph type="body" sz="quarter" idx="10" hasCustomPrompt="1"/>
          </p:nvPr>
        </p:nvSpPr>
        <p:spPr>
          <a:xfrm>
            <a:off x="2454346" y="1622358"/>
            <a:ext cx="7544420" cy="36277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lang="sv-SE" sz="3200" b="0" i="0" baseline="0" smtClean="0">
                <a:solidFill>
                  <a:schemeClr val="tx1"/>
                </a:solidFill>
                <a:effectLst/>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sv-SE" sz="3600" i="1">
                <a:latin typeface="Source Sans Pro Semibold" panose="020B0603030403020204" pitchFamily="34" charset="0"/>
              </a:rPr>
              <a:t>(Använd denna mallsida för citat)</a:t>
            </a:r>
            <a:br>
              <a:rPr lang="sv-SE" sz="3600" i="1">
                <a:latin typeface="Source Sans Pro Semibold" panose="020B0603030403020204" pitchFamily="34" charset="0"/>
              </a:rPr>
            </a:br>
            <a:r>
              <a:rPr lang="sv-SE" sz="3600">
                <a:latin typeface="Source Sans Pro Semibold" panose="020B0603030403020204" pitchFamily="34" charset="0"/>
              </a:rPr>
              <a:t>” Vår förmåga att beröra, inspirera och påverka beror på hur vi uttrycker oss. Ord är makt. Därför är retorik en demokratifråga. ”</a:t>
            </a:r>
            <a:br>
              <a:rPr lang="sv-SE" sz="3600"/>
            </a:br>
            <a:br>
              <a:rPr lang="sv-SE" sz="3600"/>
            </a:br>
            <a:r>
              <a:rPr lang="sv-SE" sz="2800" i="1">
                <a:latin typeface="Source Sans Pro Semibold" panose="020B0603030403020204" pitchFamily="34" charset="0"/>
              </a:rPr>
              <a:t>Camilla Eriksson, retoriker och författare</a:t>
            </a:r>
          </a:p>
        </p:txBody>
      </p:sp>
    </p:spTree>
    <p:extLst>
      <p:ext uri="{BB962C8B-B14F-4D97-AF65-F5344CB8AC3E}">
        <p14:creationId xmlns:p14="http://schemas.microsoft.com/office/powerpoint/2010/main" val="36677034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Utan logga: LitenBild - vit">
    <p:spTree>
      <p:nvGrpSpPr>
        <p:cNvPr id="1" name=""/>
        <p:cNvGrpSpPr/>
        <p:nvPr/>
      </p:nvGrpSpPr>
      <p:grpSpPr>
        <a:xfrm>
          <a:off x="0" y="0"/>
          <a:ext cx="0" cy="0"/>
          <a:chOff x="0" y="0"/>
          <a:chExt cx="0" cy="0"/>
        </a:xfrm>
      </p:grpSpPr>
      <p:sp>
        <p:nvSpPr>
          <p:cNvPr id="5" name="Platshållare för bild 2">
            <a:extLst>
              <a:ext uri="{FF2B5EF4-FFF2-40B4-BE49-F238E27FC236}">
                <a16:creationId xmlns:a16="http://schemas.microsoft.com/office/drawing/2014/main" id="{C6BDC232-61F9-4C86-BBAC-D6755C662EF1}"/>
              </a:ext>
            </a:extLst>
          </p:cNvPr>
          <p:cNvSpPr>
            <a:spLocks noGrp="1"/>
          </p:cNvSpPr>
          <p:nvPr>
            <p:ph type="pic" sz="quarter" idx="10" hasCustomPrompt="1"/>
          </p:nvPr>
        </p:nvSpPr>
        <p:spPr>
          <a:xfrm>
            <a:off x="3624263" y="1209678"/>
            <a:ext cx="4540023" cy="4538562"/>
          </a:xfrm>
          <a:prstGeom prst="rect">
            <a:avLst/>
          </a:prstGeom>
        </p:spPr>
        <p:txBody>
          <a:bodyPr/>
          <a:lstStyle>
            <a:lvl1pPr marL="0" indent="0">
              <a:buNone/>
              <a:defRPr baseline="0">
                <a:solidFill>
                  <a:schemeClr val="tx1"/>
                </a:solidFill>
              </a:defRPr>
            </a:lvl1pPr>
          </a:lstStyle>
          <a:p>
            <a:r>
              <a:rPr lang="sv-SE"/>
              <a:t>Klicka här för att lägga till en bild.</a:t>
            </a:r>
          </a:p>
        </p:txBody>
      </p:sp>
    </p:spTree>
    <p:extLst>
      <p:ext uri="{BB962C8B-B14F-4D97-AF65-F5344CB8AC3E}">
        <p14:creationId xmlns:p14="http://schemas.microsoft.com/office/powerpoint/2010/main" val="4169476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ga: Punktlista 2 -animering- Skiffer">
    <p:bg>
      <p:bgPr>
        <a:solidFill>
          <a:schemeClr val="tx2"/>
        </a:solidFill>
        <a:effectLst/>
      </p:bgPr>
    </p:bg>
    <p:spTree>
      <p:nvGrpSpPr>
        <p:cNvPr id="1" name=""/>
        <p:cNvGrpSpPr/>
        <p:nvPr/>
      </p:nvGrpSpPr>
      <p:grpSpPr>
        <a:xfrm>
          <a:off x="0" y="0"/>
          <a:ext cx="0" cy="0"/>
          <a:chOff x="0" y="0"/>
          <a:chExt cx="0" cy="0"/>
        </a:xfrm>
      </p:grpSpPr>
      <p:sp>
        <p:nvSpPr>
          <p:cNvPr id="6" name="Platshållare för innehåll 2"/>
          <p:cNvSpPr>
            <a:spLocks noGrp="1"/>
          </p:cNvSpPr>
          <p:nvPr>
            <p:ph idx="10" hasCustomPrompt="1"/>
          </p:nvPr>
        </p:nvSpPr>
        <p:spPr>
          <a:xfrm>
            <a:off x="721180" y="2268343"/>
            <a:ext cx="7956550" cy="2818449"/>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a:p>
            <a:pPr lvl="3"/>
            <a:endParaRPr lang="sv-SE"/>
          </a:p>
          <a:p>
            <a:pPr lvl="3"/>
            <a:endParaRPr lang="sv-SE"/>
          </a:p>
        </p:txBody>
      </p:sp>
      <p:sp>
        <p:nvSpPr>
          <p:cNvPr id="4" name="Rubrik 1">
            <a:extLst>
              <a:ext uri="{FF2B5EF4-FFF2-40B4-BE49-F238E27FC236}">
                <a16:creationId xmlns:a16="http://schemas.microsoft.com/office/drawing/2014/main" id="{D595CF5C-3672-49C1-965F-A64BFFBA9C27}"/>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406705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chemeClr val="bg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969696"/>
                      </p:to>
                    </p:animClr>
                  </p:subTnLst>
                </p:cTn>
              </p:par>
            </p:tnLst>
          </p:tmpl>
        </p:tmplLst>
      </p:bldP>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Utan logga: Citat - Hallon">
    <p:bg>
      <p:bgPr>
        <a:solidFill>
          <a:schemeClr val="accent1"/>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1D84A8B6-23FB-4E35-AFEB-A9920B1D9B82}"/>
              </a:ext>
            </a:extLst>
          </p:cNvPr>
          <p:cNvSpPr>
            <a:spLocks noGrp="1"/>
          </p:cNvSpPr>
          <p:nvPr>
            <p:ph type="body" sz="quarter" idx="10" hasCustomPrompt="1"/>
          </p:nvPr>
        </p:nvSpPr>
        <p:spPr>
          <a:xfrm>
            <a:off x="2454346" y="1622358"/>
            <a:ext cx="7544420" cy="36277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lang="sv-SE" sz="3200" b="0" i="0" baseline="0" smtClean="0">
                <a:solidFill>
                  <a:schemeClr val="bg1"/>
                </a:solidFill>
                <a:effectLst/>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sv-SE" sz="3600" i="1">
                <a:latin typeface="Source Sans Pro Semibold" panose="020B0603030403020204" pitchFamily="34" charset="0"/>
              </a:rPr>
              <a:t>(Använd denna mallsida för citat)</a:t>
            </a:r>
            <a:br>
              <a:rPr lang="sv-SE" sz="3600" i="1">
                <a:latin typeface="Source Sans Pro Semibold" panose="020B0603030403020204" pitchFamily="34" charset="0"/>
              </a:rPr>
            </a:br>
            <a:r>
              <a:rPr lang="sv-SE" sz="3600">
                <a:latin typeface="Source Sans Pro Semibold" panose="020B0603030403020204" pitchFamily="34" charset="0"/>
              </a:rPr>
              <a:t>” Vår förmåga att beröra, inspirera och påverka beror på hur vi uttrycker oss. Ord är makt. Därför är retorik en demokratifråga. ”</a:t>
            </a:r>
            <a:br>
              <a:rPr lang="sv-SE" sz="3600"/>
            </a:br>
            <a:br>
              <a:rPr lang="sv-SE" sz="3600"/>
            </a:br>
            <a:r>
              <a:rPr lang="sv-SE" sz="2800" i="1">
                <a:latin typeface="Source Sans Pro Semibold" panose="020B0603030403020204" pitchFamily="34" charset="0"/>
              </a:rPr>
              <a:t>Camilla Eriksson, retoriker och författare</a:t>
            </a:r>
          </a:p>
        </p:txBody>
      </p:sp>
    </p:spTree>
    <p:extLst>
      <p:ext uri="{BB962C8B-B14F-4D97-AF65-F5344CB8AC3E}">
        <p14:creationId xmlns:p14="http://schemas.microsoft.com/office/powerpoint/2010/main" val="2373269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Utan logga: LitenBild - Hallon">
    <p:bg>
      <p:bgPr>
        <a:solidFill>
          <a:schemeClr val="accent1"/>
        </a:solidFill>
        <a:effectLst/>
      </p:bgPr>
    </p:bg>
    <p:spTree>
      <p:nvGrpSpPr>
        <p:cNvPr id="1" name=""/>
        <p:cNvGrpSpPr/>
        <p:nvPr/>
      </p:nvGrpSpPr>
      <p:grpSpPr>
        <a:xfrm>
          <a:off x="0" y="0"/>
          <a:ext cx="0" cy="0"/>
          <a:chOff x="0" y="0"/>
          <a:chExt cx="0" cy="0"/>
        </a:xfrm>
      </p:grpSpPr>
      <p:sp>
        <p:nvSpPr>
          <p:cNvPr id="4" name="Platshållare för bild 2">
            <a:extLst>
              <a:ext uri="{FF2B5EF4-FFF2-40B4-BE49-F238E27FC236}">
                <a16:creationId xmlns:a16="http://schemas.microsoft.com/office/drawing/2014/main" id="{B404F7DF-134C-41EB-88B6-BC929E6976C1}"/>
              </a:ext>
            </a:extLst>
          </p:cNvPr>
          <p:cNvSpPr>
            <a:spLocks noGrp="1"/>
          </p:cNvSpPr>
          <p:nvPr>
            <p:ph type="pic" sz="quarter" idx="10" hasCustomPrompt="1"/>
          </p:nvPr>
        </p:nvSpPr>
        <p:spPr>
          <a:xfrm>
            <a:off x="3624263" y="1209678"/>
            <a:ext cx="4540023" cy="4538562"/>
          </a:xfrm>
          <a:prstGeom prst="rect">
            <a:avLst/>
          </a:prstGeom>
        </p:spPr>
        <p:txBody>
          <a:bodyPr/>
          <a:lstStyle>
            <a:lvl1pPr marL="0" indent="0">
              <a:buNone/>
              <a:defRPr baseline="0">
                <a:solidFill>
                  <a:schemeClr val="bg1"/>
                </a:solidFill>
              </a:defRPr>
            </a:lvl1pPr>
          </a:lstStyle>
          <a:p>
            <a:r>
              <a:rPr lang="sv-SE"/>
              <a:t>Klicka här för att lägga till en bild.</a:t>
            </a:r>
          </a:p>
        </p:txBody>
      </p:sp>
    </p:spTree>
    <p:extLst>
      <p:ext uri="{BB962C8B-B14F-4D97-AF65-F5344CB8AC3E}">
        <p14:creationId xmlns:p14="http://schemas.microsoft.com/office/powerpoint/2010/main" val="31247700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Utan logga: Citat - Apelsin">
    <p:bg>
      <p:bgPr>
        <a:solidFill>
          <a:srgbClr val="FF8300"/>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A09CAD11-925D-4D61-82AB-0026C926B1EC}"/>
              </a:ext>
            </a:extLst>
          </p:cNvPr>
          <p:cNvSpPr>
            <a:spLocks noGrp="1"/>
          </p:cNvSpPr>
          <p:nvPr>
            <p:ph type="body" sz="quarter" idx="10" hasCustomPrompt="1"/>
          </p:nvPr>
        </p:nvSpPr>
        <p:spPr>
          <a:xfrm>
            <a:off x="2454346" y="1622358"/>
            <a:ext cx="7544420" cy="36277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lang="sv-SE" sz="3200" b="0" i="0" baseline="0" smtClean="0">
                <a:solidFill>
                  <a:schemeClr val="bg1"/>
                </a:solidFill>
                <a:effectLst/>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sv-SE" sz="3600" i="1">
                <a:latin typeface="Source Sans Pro Semibold" panose="020B0603030403020204" pitchFamily="34" charset="0"/>
              </a:rPr>
              <a:t>(Använd denna mallsida för citat)</a:t>
            </a:r>
            <a:br>
              <a:rPr lang="sv-SE" sz="3600" i="1">
                <a:latin typeface="Source Sans Pro Semibold" panose="020B0603030403020204" pitchFamily="34" charset="0"/>
              </a:rPr>
            </a:br>
            <a:r>
              <a:rPr lang="sv-SE" sz="3600">
                <a:latin typeface="Source Sans Pro Semibold" panose="020B0603030403020204" pitchFamily="34" charset="0"/>
              </a:rPr>
              <a:t>” Vår förmåga att beröra, inspirera och påverka beror på hur vi uttrycker oss. Ord är makt. Därför är retorik en demokratifråga. ”</a:t>
            </a:r>
            <a:br>
              <a:rPr lang="sv-SE" sz="3600"/>
            </a:br>
            <a:br>
              <a:rPr lang="sv-SE" sz="3600"/>
            </a:br>
            <a:r>
              <a:rPr lang="sv-SE" sz="2800" i="1">
                <a:latin typeface="Source Sans Pro Semibold" panose="020B0603030403020204" pitchFamily="34" charset="0"/>
              </a:rPr>
              <a:t>Camilla Eriksson, retoriker och författare</a:t>
            </a:r>
          </a:p>
        </p:txBody>
      </p:sp>
    </p:spTree>
    <p:extLst>
      <p:ext uri="{BB962C8B-B14F-4D97-AF65-F5344CB8AC3E}">
        <p14:creationId xmlns:p14="http://schemas.microsoft.com/office/powerpoint/2010/main" val="16146925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Utan logga: LitenBild - Apelsin">
    <p:bg>
      <p:bgPr>
        <a:solidFill>
          <a:srgbClr val="FF8300"/>
        </a:solidFill>
        <a:effectLst/>
      </p:bgPr>
    </p:bg>
    <p:spTree>
      <p:nvGrpSpPr>
        <p:cNvPr id="1" name=""/>
        <p:cNvGrpSpPr/>
        <p:nvPr/>
      </p:nvGrpSpPr>
      <p:grpSpPr>
        <a:xfrm>
          <a:off x="0" y="0"/>
          <a:ext cx="0" cy="0"/>
          <a:chOff x="0" y="0"/>
          <a:chExt cx="0" cy="0"/>
        </a:xfrm>
      </p:grpSpPr>
      <p:sp>
        <p:nvSpPr>
          <p:cNvPr id="4" name="Platshållare för bild 2">
            <a:extLst>
              <a:ext uri="{FF2B5EF4-FFF2-40B4-BE49-F238E27FC236}">
                <a16:creationId xmlns:a16="http://schemas.microsoft.com/office/drawing/2014/main" id="{0D2E04AC-393E-4E0B-B255-C2AF215CD299}"/>
              </a:ext>
            </a:extLst>
          </p:cNvPr>
          <p:cNvSpPr>
            <a:spLocks noGrp="1"/>
          </p:cNvSpPr>
          <p:nvPr>
            <p:ph type="pic" sz="quarter" idx="10" hasCustomPrompt="1"/>
          </p:nvPr>
        </p:nvSpPr>
        <p:spPr>
          <a:xfrm>
            <a:off x="3624263" y="1209678"/>
            <a:ext cx="4540023" cy="4538562"/>
          </a:xfrm>
          <a:prstGeom prst="rect">
            <a:avLst/>
          </a:prstGeom>
        </p:spPr>
        <p:txBody>
          <a:bodyPr/>
          <a:lstStyle>
            <a:lvl1pPr marL="0" indent="0">
              <a:buNone/>
              <a:defRPr baseline="0">
                <a:solidFill>
                  <a:schemeClr val="bg1"/>
                </a:solidFill>
              </a:defRPr>
            </a:lvl1pPr>
          </a:lstStyle>
          <a:p>
            <a:r>
              <a:rPr lang="sv-SE"/>
              <a:t>Klicka här för att lägga till en bild.</a:t>
            </a:r>
          </a:p>
        </p:txBody>
      </p:sp>
    </p:spTree>
    <p:extLst>
      <p:ext uri="{BB962C8B-B14F-4D97-AF65-F5344CB8AC3E}">
        <p14:creationId xmlns:p14="http://schemas.microsoft.com/office/powerpoint/2010/main" val="19266802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Utan logga: Citat - Lime">
    <p:bg>
      <p:bgPr>
        <a:solidFill>
          <a:schemeClr val="accent3"/>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6D9B3FE6-BD81-4E81-9EE2-B74DAF537DC3}"/>
              </a:ext>
            </a:extLst>
          </p:cNvPr>
          <p:cNvSpPr>
            <a:spLocks noGrp="1"/>
          </p:cNvSpPr>
          <p:nvPr>
            <p:ph type="body" sz="quarter" idx="10" hasCustomPrompt="1"/>
          </p:nvPr>
        </p:nvSpPr>
        <p:spPr>
          <a:xfrm>
            <a:off x="2454346" y="1622358"/>
            <a:ext cx="7544420" cy="36277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lang="sv-SE" sz="3200" b="0" i="0" baseline="0" smtClean="0">
                <a:solidFill>
                  <a:schemeClr val="bg1"/>
                </a:solidFill>
                <a:effectLst/>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sv-SE" sz="3600" i="1">
                <a:latin typeface="Source Sans Pro Semibold" panose="020B0603030403020204" pitchFamily="34" charset="0"/>
              </a:rPr>
              <a:t>(Använd denna mallsida för citat)</a:t>
            </a:r>
            <a:br>
              <a:rPr lang="sv-SE" sz="3600" i="1">
                <a:latin typeface="Source Sans Pro Semibold" panose="020B0603030403020204" pitchFamily="34" charset="0"/>
              </a:rPr>
            </a:br>
            <a:r>
              <a:rPr lang="sv-SE" sz="3600">
                <a:latin typeface="Source Sans Pro Semibold" panose="020B0603030403020204" pitchFamily="34" charset="0"/>
              </a:rPr>
              <a:t>” Vår förmåga att beröra, inspirera och påverka beror på hur vi uttrycker oss. Ord är makt. Därför är retorik en demokratifråga. ”</a:t>
            </a:r>
            <a:br>
              <a:rPr lang="sv-SE" sz="3600"/>
            </a:br>
            <a:br>
              <a:rPr lang="sv-SE" sz="3600"/>
            </a:br>
            <a:r>
              <a:rPr lang="sv-SE" sz="2800" i="1">
                <a:latin typeface="Source Sans Pro Semibold" panose="020B0603030403020204" pitchFamily="34" charset="0"/>
              </a:rPr>
              <a:t>Camilla Eriksson, retoriker och författare</a:t>
            </a:r>
          </a:p>
        </p:txBody>
      </p:sp>
    </p:spTree>
    <p:extLst>
      <p:ext uri="{BB962C8B-B14F-4D97-AF65-F5344CB8AC3E}">
        <p14:creationId xmlns:p14="http://schemas.microsoft.com/office/powerpoint/2010/main" val="10048988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Utan logga: LitenBild - Lime">
    <p:bg>
      <p:bgPr>
        <a:solidFill>
          <a:schemeClr val="accent3"/>
        </a:solidFill>
        <a:effectLst/>
      </p:bgPr>
    </p:bg>
    <p:spTree>
      <p:nvGrpSpPr>
        <p:cNvPr id="1" name=""/>
        <p:cNvGrpSpPr/>
        <p:nvPr/>
      </p:nvGrpSpPr>
      <p:grpSpPr>
        <a:xfrm>
          <a:off x="0" y="0"/>
          <a:ext cx="0" cy="0"/>
          <a:chOff x="0" y="0"/>
          <a:chExt cx="0" cy="0"/>
        </a:xfrm>
      </p:grpSpPr>
      <p:sp>
        <p:nvSpPr>
          <p:cNvPr id="4" name="Platshållare för bild 2">
            <a:extLst>
              <a:ext uri="{FF2B5EF4-FFF2-40B4-BE49-F238E27FC236}">
                <a16:creationId xmlns:a16="http://schemas.microsoft.com/office/drawing/2014/main" id="{96F78CB2-4678-408C-8142-137D02C800A6}"/>
              </a:ext>
            </a:extLst>
          </p:cNvPr>
          <p:cNvSpPr>
            <a:spLocks noGrp="1"/>
          </p:cNvSpPr>
          <p:nvPr>
            <p:ph type="pic" sz="quarter" idx="10" hasCustomPrompt="1"/>
          </p:nvPr>
        </p:nvSpPr>
        <p:spPr>
          <a:xfrm>
            <a:off x="3624263" y="1209678"/>
            <a:ext cx="4540023" cy="4538562"/>
          </a:xfrm>
          <a:prstGeom prst="rect">
            <a:avLst/>
          </a:prstGeom>
        </p:spPr>
        <p:txBody>
          <a:bodyPr/>
          <a:lstStyle>
            <a:lvl1pPr marL="0" indent="0">
              <a:buNone/>
              <a:defRPr baseline="0">
                <a:solidFill>
                  <a:schemeClr val="bg1"/>
                </a:solidFill>
              </a:defRPr>
            </a:lvl1pPr>
          </a:lstStyle>
          <a:p>
            <a:r>
              <a:rPr lang="sv-SE"/>
              <a:t>Klicka här för att lägga till en bild.</a:t>
            </a:r>
          </a:p>
        </p:txBody>
      </p:sp>
    </p:spTree>
    <p:extLst>
      <p:ext uri="{BB962C8B-B14F-4D97-AF65-F5344CB8AC3E}">
        <p14:creationId xmlns:p14="http://schemas.microsoft.com/office/powerpoint/2010/main" val="10726520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Utan logga: Citat - Plommon">
    <p:bg>
      <p:bgPr>
        <a:solidFill>
          <a:schemeClr val="accent5"/>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E34EA58-C6C9-4E4D-9343-605B6CC81773}"/>
              </a:ext>
            </a:extLst>
          </p:cNvPr>
          <p:cNvSpPr>
            <a:spLocks noGrp="1"/>
          </p:cNvSpPr>
          <p:nvPr>
            <p:ph type="body" sz="quarter" idx="10" hasCustomPrompt="1"/>
          </p:nvPr>
        </p:nvSpPr>
        <p:spPr>
          <a:xfrm>
            <a:off x="2454346" y="1622358"/>
            <a:ext cx="7544420" cy="36277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lang="sv-SE" sz="3200" b="0" i="0" baseline="0" smtClean="0">
                <a:solidFill>
                  <a:schemeClr val="bg1"/>
                </a:solidFill>
                <a:effectLst/>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sv-SE" sz="3600" i="1">
                <a:latin typeface="Source Sans Pro Semibold" panose="020B0603030403020204" pitchFamily="34" charset="0"/>
              </a:rPr>
              <a:t>(Använd denna mallsida för citat)</a:t>
            </a:r>
            <a:br>
              <a:rPr lang="sv-SE" sz="3600" i="1">
                <a:latin typeface="Source Sans Pro Semibold" panose="020B0603030403020204" pitchFamily="34" charset="0"/>
              </a:rPr>
            </a:br>
            <a:r>
              <a:rPr lang="sv-SE" sz="3600">
                <a:latin typeface="Source Sans Pro Semibold" panose="020B0603030403020204" pitchFamily="34" charset="0"/>
              </a:rPr>
              <a:t>” Vår förmåga att beröra, inspirera och påverka beror på hur vi uttrycker oss. Ord är makt. Därför är retorik en demokratifråga. ”</a:t>
            </a:r>
            <a:br>
              <a:rPr lang="sv-SE" sz="3600"/>
            </a:br>
            <a:br>
              <a:rPr lang="sv-SE" sz="3600"/>
            </a:br>
            <a:r>
              <a:rPr lang="sv-SE" sz="2800" i="1">
                <a:latin typeface="Source Sans Pro Semibold" panose="020B0603030403020204" pitchFamily="34" charset="0"/>
              </a:rPr>
              <a:t>Camilla Eriksson, retoriker och författare</a:t>
            </a:r>
          </a:p>
        </p:txBody>
      </p:sp>
    </p:spTree>
    <p:extLst>
      <p:ext uri="{BB962C8B-B14F-4D97-AF65-F5344CB8AC3E}">
        <p14:creationId xmlns:p14="http://schemas.microsoft.com/office/powerpoint/2010/main" val="20773598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Utan logga: LitenBild - Plommon">
    <p:bg>
      <p:bgPr>
        <a:solidFill>
          <a:schemeClr val="accent5"/>
        </a:solidFill>
        <a:effectLst/>
      </p:bgPr>
    </p:bg>
    <p:spTree>
      <p:nvGrpSpPr>
        <p:cNvPr id="1" name=""/>
        <p:cNvGrpSpPr/>
        <p:nvPr/>
      </p:nvGrpSpPr>
      <p:grpSpPr>
        <a:xfrm>
          <a:off x="0" y="0"/>
          <a:ext cx="0" cy="0"/>
          <a:chOff x="0" y="0"/>
          <a:chExt cx="0" cy="0"/>
        </a:xfrm>
      </p:grpSpPr>
      <p:sp>
        <p:nvSpPr>
          <p:cNvPr id="5" name="Platshållare för bild 2">
            <a:extLst>
              <a:ext uri="{FF2B5EF4-FFF2-40B4-BE49-F238E27FC236}">
                <a16:creationId xmlns:a16="http://schemas.microsoft.com/office/drawing/2014/main" id="{089EF29D-23C4-48B3-8C0F-3E3D059F19D3}"/>
              </a:ext>
            </a:extLst>
          </p:cNvPr>
          <p:cNvSpPr>
            <a:spLocks noGrp="1"/>
          </p:cNvSpPr>
          <p:nvPr>
            <p:ph type="pic" sz="quarter" idx="10" hasCustomPrompt="1"/>
          </p:nvPr>
        </p:nvSpPr>
        <p:spPr>
          <a:xfrm>
            <a:off x="3624263" y="1209678"/>
            <a:ext cx="4540023" cy="4538562"/>
          </a:xfrm>
          <a:prstGeom prst="rect">
            <a:avLst/>
          </a:prstGeom>
        </p:spPr>
        <p:txBody>
          <a:bodyPr/>
          <a:lstStyle>
            <a:lvl1pPr marL="0" indent="0">
              <a:buNone/>
              <a:defRPr baseline="0">
                <a:solidFill>
                  <a:schemeClr val="bg1"/>
                </a:solidFill>
              </a:defRPr>
            </a:lvl1pPr>
          </a:lstStyle>
          <a:p>
            <a:r>
              <a:rPr lang="sv-SE"/>
              <a:t>Klicka här för att lägga till en bild.</a:t>
            </a:r>
          </a:p>
        </p:txBody>
      </p:sp>
    </p:spTree>
    <p:extLst>
      <p:ext uri="{BB962C8B-B14F-4D97-AF65-F5344CB8AC3E}">
        <p14:creationId xmlns:p14="http://schemas.microsoft.com/office/powerpoint/2010/main" val="2448326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ga: Punktlista 2 - Skiffer">
    <p:bg>
      <p:bgPr>
        <a:solidFill>
          <a:schemeClr val="tx2"/>
        </a:solidFill>
        <a:effectLst/>
      </p:bgPr>
    </p:bg>
    <p:spTree>
      <p:nvGrpSpPr>
        <p:cNvPr id="1" name=""/>
        <p:cNvGrpSpPr/>
        <p:nvPr/>
      </p:nvGrpSpPr>
      <p:grpSpPr>
        <a:xfrm>
          <a:off x="0" y="0"/>
          <a:ext cx="0" cy="0"/>
          <a:chOff x="0" y="0"/>
          <a:chExt cx="0" cy="0"/>
        </a:xfrm>
      </p:grpSpPr>
      <p:sp>
        <p:nvSpPr>
          <p:cNvPr id="6" name="Platshållare för innehåll 2"/>
          <p:cNvSpPr>
            <a:spLocks noGrp="1"/>
          </p:cNvSpPr>
          <p:nvPr>
            <p:ph idx="10" hasCustomPrompt="1"/>
          </p:nvPr>
        </p:nvSpPr>
        <p:spPr>
          <a:xfrm>
            <a:off x="742951" y="2345873"/>
            <a:ext cx="7956550" cy="2562226"/>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4" name="Rubrik 1">
            <a:extLst>
              <a:ext uri="{FF2B5EF4-FFF2-40B4-BE49-F238E27FC236}">
                <a16:creationId xmlns:a16="http://schemas.microsoft.com/office/drawing/2014/main" id="{94D6BD5A-4054-4C4C-ADFD-83AD6DE2E934}"/>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322401865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theme" Target="../theme/theme2.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74">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Tree>
    <p:extLst>
      <p:ext uri="{BB962C8B-B14F-4D97-AF65-F5344CB8AC3E}">
        <p14:creationId xmlns:p14="http://schemas.microsoft.com/office/powerpoint/2010/main" val="1237716044"/>
      </p:ext>
    </p:extLst>
  </p:cSld>
  <p:clrMap bg1="lt1" tx1="dk1" bg2="lt2" tx2="dk2" accent1="accent1" accent2="accent2" accent3="accent3" accent4="accent4" accent5="accent5" accent6="accent6" hlink="hlink" folHlink="folHlink"/>
  <p:sldLayoutIdLst>
    <p:sldLayoutId id="2147483706" r:id="rId1"/>
    <p:sldLayoutId id="2147483708" r:id="rId2"/>
    <p:sldLayoutId id="2147483713" r:id="rId3"/>
    <p:sldLayoutId id="2147483864" r:id="rId4"/>
    <p:sldLayoutId id="2147483682" r:id="rId5"/>
    <p:sldLayoutId id="2147483867" r:id="rId6"/>
    <p:sldLayoutId id="2147483783" r:id="rId7"/>
    <p:sldLayoutId id="2147483866" r:id="rId8"/>
    <p:sldLayoutId id="2147483709" r:id="rId9"/>
    <p:sldLayoutId id="2147483868" r:id="rId10"/>
    <p:sldLayoutId id="2147483790" r:id="rId11"/>
    <p:sldLayoutId id="2147483720" r:id="rId12"/>
    <p:sldLayoutId id="2147483674" r:id="rId13"/>
    <p:sldLayoutId id="2147483780" r:id="rId14"/>
    <p:sldLayoutId id="2147483704" r:id="rId15"/>
    <p:sldLayoutId id="2147483869" r:id="rId16"/>
    <p:sldLayoutId id="2147483782" r:id="rId17"/>
    <p:sldLayoutId id="2147483870" r:id="rId18"/>
    <p:sldLayoutId id="2147483788" r:id="rId19"/>
    <p:sldLayoutId id="2147483871" r:id="rId20"/>
    <p:sldLayoutId id="2147483693" r:id="rId21"/>
    <p:sldLayoutId id="2147483719" r:id="rId22"/>
    <p:sldLayoutId id="2147483661" r:id="rId23"/>
    <p:sldLayoutId id="2147483781" r:id="rId24"/>
    <p:sldLayoutId id="2147483791" r:id="rId25"/>
    <p:sldLayoutId id="2147483872" r:id="rId26"/>
    <p:sldLayoutId id="2147483663" r:id="rId27"/>
    <p:sldLayoutId id="2147483873" r:id="rId28"/>
    <p:sldLayoutId id="2147483789" r:id="rId29"/>
    <p:sldLayoutId id="2147483874" r:id="rId30"/>
    <p:sldLayoutId id="2147483685" r:id="rId31"/>
    <p:sldLayoutId id="2147483699" r:id="rId32"/>
    <p:sldLayoutId id="2147483670" r:id="rId33"/>
    <p:sldLayoutId id="2147483776" r:id="rId34"/>
    <p:sldLayoutId id="2147483700" r:id="rId35"/>
    <p:sldLayoutId id="2147483875" r:id="rId36"/>
    <p:sldLayoutId id="2147483684" r:id="rId37"/>
    <p:sldLayoutId id="2147483876" r:id="rId38"/>
    <p:sldLayoutId id="2147483784" r:id="rId39"/>
    <p:sldLayoutId id="2147483877" r:id="rId40"/>
    <p:sldLayoutId id="2147483689" r:id="rId41"/>
    <p:sldLayoutId id="2147483715" r:id="rId42"/>
    <p:sldLayoutId id="2147483671" r:id="rId43"/>
    <p:sldLayoutId id="2147483777" r:id="rId44"/>
    <p:sldLayoutId id="2147483701" r:id="rId45"/>
    <p:sldLayoutId id="2147483878" r:id="rId46"/>
    <p:sldLayoutId id="2147483679" r:id="rId47"/>
    <p:sldLayoutId id="2147483879" r:id="rId48"/>
    <p:sldLayoutId id="2147483785" r:id="rId49"/>
    <p:sldLayoutId id="2147483880" r:id="rId50"/>
    <p:sldLayoutId id="2147483690" r:id="rId51"/>
    <p:sldLayoutId id="2147483716" r:id="rId52"/>
    <p:sldLayoutId id="2147483672" r:id="rId53"/>
    <p:sldLayoutId id="2147483778" r:id="rId54"/>
    <p:sldLayoutId id="2147483702" r:id="rId55"/>
    <p:sldLayoutId id="2147483881" r:id="rId56"/>
    <p:sldLayoutId id="2147483680" r:id="rId57"/>
    <p:sldLayoutId id="2147483882" r:id="rId58"/>
    <p:sldLayoutId id="2147483786" r:id="rId59"/>
    <p:sldLayoutId id="2147483883" r:id="rId60"/>
    <p:sldLayoutId id="2147483691" r:id="rId61"/>
    <p:sldLayoutId id="2147483717" r:id="rId62"/>
    <p:sldLayoutId id="2147483673" r:id="rId63"/>
    <p:sldLayoutId id="2147483779" r:id="rId64"/>
    <p:sldLayoutId id="2147483703" r:id="rId65"/>
    <p:sldLayoutId id="2147483884" r:id="rId66"/>
    <p:sldLayoutId id="2147483681" r:id="rId67"/>
    <p:sldLayoutId id="2147483885" r:id="rId68"/>
    <p:sldLayoutId id="2147483787" r:id="rId69"/>
    <p:sldLayoutId id="2147483886" r:id="rId70"/>
    <p:sldLayoutId id="2147483692" r:id="rId71"/>
    <p:sldLayoutId id="2147483718" r:id="rId7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 userDrawn="1">
          <p15:clr>
            <a:srgbClr val="F26B43"/>
          </p15:clr>
        </p15:guide>
        <p15:guide id="2" pos="370" userDrawn="1">
          <p15:clr>
            <a:srgbClr val="F26B43"/>
          </p15:clr>
        </p15:guide>
        <p15:guide id="3" pos="756" userDrawn="1">
          <p15:clr>
            <a:srgbClr val="F26B43"/>
          </p15:clr>
        </p15:guide>
        <p15:guide id="4" pos="1141" userDrawn="1">
          <p15:clr>
            <a:srgbClr val="F26B43"/>
          </p15:clr>
        </p15:guide>
        <p15:guide id="5" pos="1527" userDrawn="1">
          <p15:clr>
            <a:srgbClr val="F26B43"/>
          </p15:clr>
        </p15:guide>
        <p15:guide id="6" pos="1912" userDrawn="1">
          <p15:clr>
            <a:srgbClr val="F26B43"/>
          </p15:clr>
        </p15:guide>
        <p15:guide id="7" pos="2298" userDrawn="1">
          <p15:clr>
            <a:srgbClr val="F26B43"/>
          </p15:clr>
        </p15:guide>
        <p15:guide id="8" pos="2683" userDrawn="1">
          <p15:clr>
            <a:srgbClr val="F26B43"/>
          </p15:clr>
        </p15:guide>
        <p15:guide id="9" pos="3069" userDrawn="1">
          <p15:clr>
            <a:srgbClr val="F26B43"/>
          </p15:clr>
        </p15:guide>
        <p15:guide id="10" pos="3454" userDrawn="1">
          <p15:clr>
            <a:srgbClr val="F26B43"/>
          </p15:clr>
        </p15:guide>
        <p15:guide id="11" pos="3840" userDrawn="1">
          <p15:clr>
            <a:srgbClr val="F26B43"/>
          </p15:clr>
        </p15:guide>
        <p15:guide id="12" pos="4226" userDrawn="1">
          <p15:clr>
            <a:srgbClr val="F26B43"/>
          </p15:clr>
        </p15:guide>
        <p15:guide id="13" pos="4611" userDrawn="1">
          <p15:clr>
            <a:srgbClr val="F26B43"/>
          </p15:clr>
        </p15:guide>
        <p15:guide id="14" pos="4997" userDrawn="1">
          <p15:clr>
            <a:srgbClr val="F26B43"/>
          </p15:clr>
        </p15:guide>
        <p15:guide id="15" pos="5382" userDrawn="1">
          <p15:clr>
            <a:srgbClr val="F26B43"/>
          </p15:clr>
        </p15:guide>
        <p15:guide id="16" pos="5768" userDrawn="1">
          <p15:clr>
            <a:srgbClr val="F26B43"/>
          </p15:clr>
        </p15:guide>
        <p15:guide id="17" pos="6153" userDrawn="1">
          <p15:clr>
            <a:srgbClr val="F26B43"/>
          </p15:clr>
        </p15:guide>
        <p15:guide id="18" pos="6539" userDrawn="1">
          <p15:clr>
            <a:srgbClr val="F26B43"/>
          </p15:clr>
        </p15:guide>
        <p15:guide id="19" pos="6902" userDrawn="1">
          <p15:clr>
            <a:srgbClr val="F26B43"/>
          </p15:clr>
        </p15:guide>
        <p15:guide id="20" pos="7287" userDrawn="1">
          <p15:clr>
            <a:srgbClr val="F26B43"/>
          </p15:clr>
        </p15:guide>
        <p15:guide id="21" orient="horz" pos="1570" userDrawn="1">
          <p15:clr>
            <a:srgbClr val="F26B43"/>
          </p15:clr>
        </p15:guide>
        <p15:guide id="22" orient="horz" pos="2750" userDrawn="1">
          <p15:clr>
            <a:srgbClr val="F26B43"/>
          </p15:clr>
        </p15:guide>
        <p15:guide id="23" orient="horz" pos="3929" userDrawn="1">
          <p15:clr>
            <a:srgbClr val="F26B43"/>
          </p15:clr>
        </p15:guide>
        <p15:guide id="24" orient="horz" pos="981" userDrawn="1">
          <p15:clr>
            <a:srgbClr val="F26B43"/>
          </p15:clr>
        </p15:guide>
        <p15:guide id="25" pos="7469" userDrawn="1">
          <p15:clr>
            <a:srgbClr val="F26B43"/>
          </p15:clr>
        </p15:guide>
        <p15:guide id="26" orient="horz" pos="210" userDrawn="1">
          <p15:clr>
            <a:srgbClr val="F26B43"/>
          </p15:clr>
        </p15:guide>
        <p15:guide id="27" orient="horz" pos="2160" userDrawn="1">
          <p15:clr>
            <a:srgbClr val="F26B43"/>
          </p15:clr>
        </p15:guide>
        <p15:guide id="28" orient="horz" pos="3339" userDrawn="1">
          <p15:clr>
            <a:srgbClr val="F26B43"/>
          </p15:clr>
        </p15:guide>
        <p15:guide id="29" pos="21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8902132"/>
      </p:ext>
    </p:extLst>
  </p:cSld>
  <p:clrMap bg1="lt1" tx1="dk1" bg2="lt2" tx2="dk2" accent1="accent1" accent2="accent2" accent3="accent3" accent4="accent4" accent5="accent5" accent6="accent6" hlink="hlink" folHlink="folHlink"/>
  <p:sldLayoutIdLst>
    <p:sldLayoutId id="2147483863" r:id="rId1"/>
    <p:sldLayoutId id="2147483835" r:id="rId2"/>
    <p:sldLayoutId id="2147483844" r:id="rId3"/>
    <p:sldLayoutId id="2147483840" r:id="rId4"/>
    <p:sldLayoutId id="2147483849" r:id="rId5"/>
    <p:sldLayoutId id="2147483841" r:id="rId6"/>
    <p:sldLayoutId id="2147483850" r:id="rId7"/>
    <p:sldLayoutId id="2147483836" r:id="rId8"/>
    <p:sldLayoutId id="2147483845" r:id="rId9"/>
    <p:sldLayoutId id="2147483837" r:id="rId10"/>
    <p:sldLayoutId id="2147483846" r:id="rId11"/>
    <p:sldLayoutId id="2147483838" r:id="rId12"/>
    <p:sldLayoutId id="2147483847" r:id="rId13"/>
    <p:sldLayoutId id="2147483839" r:id="rId14"/>
    <p:sldLayoutId id="214748384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
          <p15:clr>
            <a:srgbClr val="F26B43"/>
          </p15:clr>
        </p15:guide>
        <p15:guide id="2" pos="370">
          <p15:clr>
            <a:srgbClr val="F26B43"/>
          </p15:clr>
        </p15:guide>
        <p15:guide id="3" pos="756">
          <p15:clr>
            <a:srgbClr val="F26B43"/>
          </p15:clr>
        </p15:guide>
        <p15:guide id="4" pos="1141">
          <p15:clr>
            <a:srgbClr val="F26B43"/>
          </p15:clr>
        </p15:guide>
        <p15:guide id="5" pos="1527">
          <p15:clr>
            <a:srgbClr val="F26B43"/>
          </p15:clr>
        </p15:guide>
        <p15:guide id="6" pos="1912">
          <p15:clr>
            <a:srgbClr val="F26B43"/>
          </p15:clr>
        </p15:guide>
        <p15:guide id="7" pos="2298">
          <p15:clr>
            <a:srgbClr val="F26B43"/>
          </p15:clr>
        </p15:guide>
        <p15:guide id="8" pos="2683">
          <p15:clr>
            <a:srgbClr val="F26B43"/>
          </p15:clr>
        </p15:guide>
        <p15:guide id="9" pos="3069">
          <p15:clr>
            <a:srgbClr val="F26B43"/>
          </p15:clr>
        </p15:guide>
        <p15:guide id="10" pos="3454">
          <p15:clr>
            <a:srgbClr val="F26B43"/>
          </p15:clr>
        </p15:guide>
        <p15:guide id="11" pos="3840">
          <p15:clr>
            <a:srgbClr val="F26B43"/>
          </p15:clr>
        </p15:guide>
        <p15:guide id="12" pos="4226">
          <p15:clr>
            <a:srgbClr val="F26B43"/>
          </p15:clr>
        </p15:guide>
        <p15:guide id="13" pos="4611">
          <p15:clr>
            <a:srgbClr val="F26B43"/>
          </p15:clr>
        </p15:guide>
        <p15:guide id="14" pos="4997">
          <p15:clr>
            <a:srgbClr val="F26B43"/>
          </p15:clr>
        </p15:guide>
        <p15:guide id="15" pos="5382">
          <p15:clr>
            <a:srgbClr val="F26B43"/>
          </p15:clr>
        </p15:guide>
        <p15:guide id="16" pos="5768">
          <p15:clr>
            <a:srgbClr val="F26B43"/>
          </p15:clr>
        </p15:guide>
        <p15:guide id="17" pos="6153">
          <p15:clr>
            <a:srgbClr val="F26B43"/>
          </p15:clr>
        </p15:guide>
        <p15:guide id="18" pos="6539">
          <p15:clr>
            <a:srgbClr val="F26B43"/>
          </p15:clr>
        </p15:guide>
        <p15:guide id="19" pos="6902">
          <p15:clr>
            <a:srgbClr val="F26B43"/>
          </p15:clr>
        </p15:guide>
        <p15:guide id="20" pos="7287">
          <p15:clr>
            <a:srgbClr val="F26B43"/>
          </p15:clr>
        </p15:guide>
        <p15:guide id="21" orient="horz" pos="1570">
          <p15:clr>
            <a:srgbClr val="F26B43"/>
          </p15:clr>
        </p15:guide>
        <p15:guide id="22" orient="horz" pos="2750">
          <p15:clr>
            <a:srgbClr val="F26B43"/>
          </p15:clr>
        </p15:guide>
        <p15:guide id="23" orient="horz" pos="3929">
          <p15:clr>
            <a:srgbClr val="F26B43"/>
          </p15:clr>
        </p15:guide>
        <p15:guide id="24" orient="horz" pos="981">
          <p15:clr>
            <a:srgbClr val="F26B43"/>
          </p15:clr>
        </p15:guide>
        <p15:guide id="25" pos="7469">
          <p15:clr>
            <a:srgbClr val="F26B43"/>
          </p15:clr>
        </p15:guide>
        <p15:guide id="26" orient="horz" pos="210">
          <p15:clr>
            <a:srgbClr val="F26B43"/>
          </p15:clr>
        </p15:guide>
        <p15:guide id="27" orient="horz" pos="2160">
          <p15:clr>
            <a:srgbClr val="F26B43"/>
          </p15:clr>
        </p15:guide>
        <p15:guide id="28" orient="horz" pos="3339">
          <p15:clr>
            <a:srgbClr val="F26B43"/>
          </p15:clr>
        </p15:guide>
        <p15:guide id="29" pos="21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76.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7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6.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7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7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76.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7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7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7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A3AA"/>
        </a:solidFill>
        <a:effectLst/>
      </p:bgPr>
    </p:bg>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FA2AB61D-1BE2-4072-88DA-BCD2D15AA706}"/>
              </a:ext>
            </a:extLst>
          </p:cNvPr>
          <p:cNvSpPr>
            <a:spLocks noGrp="1"/>
          </p:cNvSpPr>
          <p:nvPr>
            <p:ph type="body" sz="quarter" idx="10"/>
          </p:nvPr>
        </p:nvSpPr>
        <p:spPr/>
        <p:txBody>
          <a:bodyPr/>
          <a:lstStyle/>
          <a:p>
            <a:endParaRPr lang="sv-SE"/>
          </a:p>
        </p:txBody>
      </p:sp>
      <p:pic>
        <p:nvPicPr>
          <p:cNvPr id="15" name="Platshållare för innehåll 14">
            <a:extLst>
              <a:ext uri="{FF2B5EF4-FFF2-40B4-BE49-F238E27FC236}">
                <a16:creationId xmlns:a16="http://schemas.microsoft.com/office/drawing/2014/main" id="{638115BC-43F5-4E21-A2D1-9B05C91D0831}"/>
              </a:ext>
            </a:extLst>
          </p:cNvPr>
          <p:cNvPicPr>
            <a:picLocks noGrp="1" noChangeAspect="1"/>
          </p:cNvPicPr>
          <p:nvPr>
            <p:ph idx="4294967295"/>
          </p:nvPr>
        </p:nvPicPr>
        <p:blipFill>
          <a:blip r:embed="rId2"/>
          <a:stretch>
            <a:fillRect/>
          </a:stretch>
        </p:blipFill>
        <p:spPr>
          <a:xfrm>
            <a:off x="0" y="1006475"/>
            <a:ext cx="12192000" cy="5851525"/>
          </a:xfrm>
          <a:prstGeom prst="rect">
            <a:avLst/>
          </a:prstGeom>
        </p:spPr>
      </p:pic>
      <p:sp>
        <p:nvSpPr>
          <p:cNvPr id="7" name="Rektangel: rundade hörn 6">
            <a:extLst>
              <a:ext uri="{FF2B5EF4-FFF2-40B4-BE49-F238E27FC236}">
                <a16:creationId xmlns:a16="http://schemas.microsoft.com/office/drawing/2014/main" id="{430E7D70-9A0D-480E-A156-4E9F1D02D4F9}"/>
              </a:ext>
            </a:extLst>
          </p:cNvPr>
          <p:cNvSpPr/>
          <p:nvPr/>
        </p:nvSpPr>
        <p:spPr>
          <a:xfrm>
            <a:off x="8398528" y="1829603"/>
            <a:ext cx="2815433" cy="2576945"/>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a:solidFill>
                  <a:schemeClr val="tx1"/>
                </a:solidFill>
                <a:latin typeface="Segoe UI" panose="020B0502040204020203" pitchFamily="34" charset="0"/>
                <a:cs typeface="Segoe UI" panose="020B0502040204020203" pitchFamily="34" charset="0"/>
              </a:rPr>
              <a:t>Välkommen till startsidan. Du loggar in med hjälp av </a:t>
            </a:r>
            <a:r>
              <a:rPr lang="sv-SE" sz="1600" dirty="0" err="1">
                <a:solidFill>
                  <a:schemeClr val="tx1"/>
                </a:solidFill>
                <a:latin typeface="Segoe UI" panose="020B0502040204020203" pitchFamily="34" charset="0"/>
                <a:cs typeface="Segoe UI" panose="020B0502040204020203" pitchFamily="34" charset="0"/>
              </a:rPr>
              <a:t>BankID</a:t>
            </a:r>
            <a:r>
              <a:rPr lang="sv-SE" sz="1600" dirty="0">
                <a:solidFill>
                  <a:schemeClr val="tx1"/>
                </a:solidFill>
                <a:latin typeface="Segoe UI" panose="020B0502040204020203" pitchFamily="34" charset="0"/>
                <a:cs typeface="Segoe UI" panose="020B0502040204020203" pitchFamily="34" charset="0"/>
              </a:rPr>
              <a:t>. Här kan du se viktig information. </a:t>
            </a:r>
          </a:p>
          <a:p>
            <a:endParaRPr lang="sv-SE" sz="1600" dirty="0">
              <a:solidFill>
                <a:schemeClr val="tx1"/>
              </a:solidFill>
              <a:latin typeface="Segoe UI" panose="020B0502040204020203" pitchFamily="34" charset="0"/>
              <a:cs typeface="Segoe UI" panose="020B0502040204020203" pitchFamily="34" charset="0"/>
            </a:endParaRPr>
          </a:p>
          <a:p>
            <a:r>
              <a:rPr lang="sv-SE" sz="1600" dirty="0">
                <a:solidFill>
                  <a:schemeClr val="tx1"/>
                </a:solidFill>
                <a:latin typeface="Segoe UI" panose="020B0502040204020203" pitchFamily="34" charset="0"/>
                <a:cs typeface="Segoe UI" panose="020B0502040204020203" pitchFamily="34" charset="0"/>
              </a:rPr>
              <a:t>Du har ett eget ansvar för att logga in på Mina sidor och ta del av informationen.</a:t>
            </a:r>
          </a:p>
        </p:txBody>
      </p:sp>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6"/>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Startsidan</a:t>
            </a:r>
          </a:p>
        </p:txBody>
      </p:sp>
    </p:spTree>
    <p:extLst>
      <p:ext uri="{BB962C8B-B14F-4D97-AF65-F5344CB8AC3E}">
        <p14:creationId xmlns:p14="http://schemas.microsoft.com/office/powerpoint/2010/main" val="4261803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text&#10;&#10;Automatiskt genererad beskrivning">
            <a:extLst>
              <a:ext uri="{FF2B5EF4-FFF2-40B4-BE49-F238E27FC236}">
                <a16:creationId xmlns:a16="http://schemas.microsoft.com/office/drawing/2014/main" id="{9FC72439-8BC4-4510-82A3-542310F64A9A}"/>
              </a:ext>
            </a:extLst>
          </p:cNvPr>
          <p:cNvPicPr>
            <a:picLocks noChangeAspect="1"/>
          </p:cNvPicPr>
          <p:nvPr/>
        </p:nvPicPr>
        <p:blipFill>
          <a:blip r:embed="rId2"/>
          <a:stretch>
            <a:fillRect/>
          </a:stretch>
        </p:blipFill>
        <p:spPr>
          <a:xfrm>
            <a:off x="0" y="1006473"/>
            <a:ext cx="7426036" cy="3564112"/>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Utgifter</a:t>
            </a:r>
          </a:p>
        </p:txBody>
      </p:sp>
      <p:sp>
        <p:nvSpPr>
          <p:cNvPr id="10" name="Rektangel: rundade hörn 9">
            <a:extLst>
              <a:ext uri="{FF2B5EF4-FFF2-40B4-BE49-F238E27FC236}">
                <a16:creationId xmlns:a16="http://schemas.microsoft.com/office/drawing/2014/main" id="{B852B8BB-27AD-446E-BD6E-76521136E557}"/>
              </a:ext>
            </a:extLst>
          </p:cNvPr>
          <p:cNvSpPr/>
          <p:nvPr/>
        </p:nvSpPr>
        <p:spPr>
          <a:xfrm>
            <a:off x="539347" y="4916661"/>
            <a:ext cx="3866398" cy="1308648"/>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a:solidFill>
                  <a:srgbClr val="000000"/>
                </a:solidFill>
                <a:latin typeface="Segoe UI" panose="020B0502040204020203" pitchFamily="34" charset="0"/>
              </a:rPr>
              <a:t>Uppehälle räknas med automatiskt. Ytterligare utgifter läggs till en i taget och du ska ladda upp underlag för utgifterna.</a:t>
            </a:r>
            <a:endParaRPr lang="sv-SE" sz="1600" dirty="0"/>
          </a:p>
        </p:txBody>
      </p:sp>
      <p:pic>
        <p:nvPicPr>
          <p:cNvPr id="9" name="Bildobjekt 8" descr="En bild som visar text&#10;&#10;Automatiskt genererad beskrivning">
            <a:extLst>
              <a:ext uri="{FF2B5EF4-FFF2-40B4-BE49-F238E27FC236}">
                <a16:creationId xmlns:a16="http://schemas.microsoft.com/office/drawing/2014/main" id="{677383AB-EA9F-40C9-BE8C-D9A6F715BE3E}"/>
              </a:ext>
            </a:extLst>
          </p:cNvPr>
          <p:cNvPicPr>
            <a:picLocks noChangeAspect="1"/>
          </p:cNvPicPr>
          <p:nvPr/>
        </p:nvPicPr>
        <p:blipFill>
          <a:blip r:embed="rId4"/>
          <a:stretch>
            <a:fillRect/>
          </a:stretch>
        </p:blipFill>
        <p:spPr>
          <a:xfrm>
            <a:off x="4858327" y="2784046"/>
            <a:ext cx="7333673" cy="3571697"/>
          </a:xfrm>
          <a:prstGeom prst="rect">
            <a:avLst/>
          </a:prstGeom>
        </p:spPr>
      </p:pic>
    </p:spTree>
    <p:extLst>
      <p:ext uri="{BB962C8B-B14F-4D97-AF65-F5344CB8AC3E}">
        <p14:creationId xmlns:p14="http://schemas.microsoft.com/office/powerpoint/2010/main" val="2758117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En bild som visar text&#10;&#10;Automatiskt genererad beskrivning">
            <a:extLst>
              <a:ext uri="{FF2B5EF4-FFF2-40B4-BE49-F238E27FC236}">
                <a16:creationId xmlns:a16="http://schemas.microsoft.com/office/drawing/2014/main" id="{4B342012-699A-48BE-A2F0-382E09430A75}"/>
              </a:ext>
            </a:extLst>
          </p:cNvPr>
          <p:cNvPicPr>
            <a:picLocks noChangeAspect="1"/>
          </p:cNvPicPr>
          <p:nvPr/>
        </p:nvPicPr>
        <p:blipFill>
          <a:blip r:embed="rId2"/>
          <a:stretch>
            <a:fillRect/>
          </a:stretch>
        </p:blipFill>
        <p:spPr>
          <a:xfrm>
            <a:off x="0" y="1006475"/>
            <a:ext cx="12192000"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Tillgångar</a:t>
            </a:r>
          </a:p>
        </p:txBody>
      </p:sp>
      <p:sp>
        <p:nvSpPr>
          <p:cNvPr id="7" name="Rektangel: rundade hörn 6">
            <a:extLst>
              <a:ext uri="{FF2B5EF4-FFF2-40B4-BE49-F238E27FC236}">
                <a16:creationId xmlns:a16="http://schemas.microsoft.com/office/drawing/2014/main" id="{712FFCE7-1CEF-41B9-92C3-2B1EDB1FDB90}"/>
              </a:ext>
            </a:extLst>
          </p:cNvPr>
          <p:cNvSpPr/>
          <p:nvPr/>
        </p:nvSpPr>
        <p:spPr>
          <a:xfrm>
            <a:off x="7924800" y="4202545"/>
            <a:ext cx="3325089" cy="1015999"/>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a:solidFill>
                  <a:schemeClr val="tx1"/>
                </a:solidFill>
                <a:latin typeface="Segoe UI" panose="020B0502040204020203" pitchFamily="34" charset="0"/>
                <a:cs typeface="Segoe UI" panose="020B0502040204020203" pitchFamily="34" charset="0"/>
              </a:rPr>
              <a:t>Fyll i hushållets tillgångar. Exempel bil, moped, fonder eller aktier.</a:t>
            </a:r>
          </a:p>
        </p:txBody>
      </p:sp>
    </p:spTree>
    <p:extLst>
      <p:ext uri="{BB962C8B-B14F-4D97-AF65-F5344CB8AC3E}">
        <p14:creationId xmlns:p14="http://schemas.microsoft.com/office/powerpoint/2010/main" val="1631227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11" descr="En bild som visar text&#10;&#10;Automatiskt genererad beskrivning">
            <a:extLst>
              <a:ext uri="{FF2B5EF4-FFF2-40B4-BE49-F238E27FC236}">
                <a16:creationId xmlns:a16="http://schemas.microsoft.com/office/drawing/2014/main" id="{453CFD7B-2F96-4A52-967E-F3CB1524876B}"/>
              </a:ext>
            </a:extLst>
          </p:cNvPr>
          <p:cNvPicPr>
            <a:picLocks noChangeAspect="1"/>
          </p:cNvPicPr>
          <p:nvPr/>
        </p:nvPicPr>
        <p:blipFill>
          <a:blip r:embed="rId2"/>
          <a:stretch>
            <a:fillRect/>
          </a:stretch>
        </p:blipFill>
        <p:spPr>
          <a:xfrm>
            <a:off x="0" y="1006474"/>
            <a:ext cx="12192000"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Ersättningar och bidrag</a:t>
            </a:r>
          </a:p>
        </p:txBody>
      </p:sp>
      <p:sp>
        <p:nvSpPr>
          <p:cNvPr id="9" name="Rektangel: rundade hörn 8">
            <a:extLst>
              <a:ext uri="{FF2B5EF4-FFF2-40B4-BE49-F238E27FC236}">
                <a16:creationId xmlns:a16="http://schemas.microsoft.com/office/drawing/2014/main" id="{5B409BD7-D9B1-45AE-925A-03C49B5BC6FC}"/>
              </a:ext>
            </a:extLst>
          </p:cNvPr>
          <p:cNvSpPr/>
          <p:nvPr/>
        </p:nvSpPr>
        <p:spPr>
          <a:xfrm>
            <a:off x="7675418" y="4127037"/>
            <a:ext cx="3325089" cy="1006475"/>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a:solidFill>
                  <a:schemeClr val="tx1"/>
                </a:solidFill>
                <a:latin typeface="Segoe UI" panose="020B0502040204020203" pitchFamily="34" charset="0"/>
                <a:cs typeface="Segoe UI" panose="020B0502040204020203" pitchFamily="34" charset="0"/>
              </a:rPr>
              <a:t>Fyll i om du eller någon annan i hushållet ansökt om andra ersättningar eller bidrag. Se lista.</a:t>
            </a:r>
          </a:p>
        </p:txBody>
      </p:sp>
    </p:spTree>
    <p:extLst>
      <p:ext uri="{BB962C8B-B14F-4D97-AF65-F5344CB8AC3E}">
        <p14:creationId xmlns:p14="http://schemas.microsoft.com/office/powerpoint/2010/main" val="3038046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text&#10;&#10;Automatiskt genererad beskrivning">
            <a:extLst>
              <a:ext uri="{FF2B5EF4-FFF2-40B4-BE49-F238E27FC236}">
                <a16:creationId xmlns:a16="http://schemas.microsoft.com/office/drawing/2014/main" id="{A0229755-FFE5-424A-A4FC-70E4FB6EE8E6}"/>
              </a:ext>
            </a:extLst>
          </p:cNvPr>
          <p:cNvPicPr>
            <a:picLocks noChangeAspect="1"/>
          </p:cNvPicPr>
          <p:nvPr/>
        </p:nvPicPr>
        <p:blipFill>
          <a:blip r:embed="rId2"/>
          <a:stretch>
            <a:fillRect/>
          </a:stretch>
        </p:blipFill>
        <p:spPr>
          <a:xfrm>
            <a:off x="-1" y="1006471"/>
            <a:ext cx="7426035" cy="3564111"/>
          </a:xfrm>
          <a:prstGeom prst="rect">
            <a:avLst/>
          </a:prstGeom>
        </p:spPr>
      </p:pic>
      <p:pic>
        <p:nvPicPr>
          <p:cNvPr id="12" name="Bildobjekt 11" descr="En bild som visar text&#10;&#10;Automatiskt genererad beskrivning">
            <a:extLst>
              <a:ext uri="{FF2B5EF4-FFF2-40B4-BE49-F238E27FC236}">
                <a16:creationId xmlns:a16="http://schemas.microsoft.com/office/drawing/2014/main" id="{73ACED16-CDED-48A7-A8C4-6ABFE546EB94}"/>
              </a:ext>
            </a:extLst>
          </p:cNvPr>
          <p:cNvPicPr>
            <a:picLocks noChangeAspect="1"/>
          </p:cNvPicPr>
          <p:nvPr/>
        </p:nvPicPr>
        <p:blipFill>
          <a:blip r:embed="rId3"/>
          <a:stretch>
            <a:fillRect/>
          </a:stretch>
        </p:blipFill>
        <p:spPr>
          <a:xfrm>
            <a:off x="4858327" y="2783355"/>
            <a:ext cx="7333673" cy="357169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4"/>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Planering</a:t>
            </a:r>
          </a:p>
        </p:txBody>
      </p:sp>
      <p:sp>
        <p:nvSpPr>
          <p:cNvPr id="10" name="Rektangel: rundade hörn 9">
            <a:extLst>
              <a:ext uri="{FF2B5EF4-FFF2-40B4-BE49-F238E27FC236}">
                <a16:creationId xmlns:a16="http://schemas.microsoft.com/office/drawing/2014/main" id="{B852B8BB-27AD-446E-BD6E-76521136E557}"/>
              </a:ext>
            </a:extLst>
          </p:cNvPr>
          <p:cNvSpPr/>
          <p:nvPr/>
        </p:nvSpPr>
        <p:spPr>
          <a:xfrm>
            <a:off x="650184" y="4784436"/>
            <a:ext cx="3866398" cy="1819563"/>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a:solidFill>
                  <a:schemeClr val="tx1"/>
                </a:solidFill>
                <a:latin typeface="Segoe UI" panose="020B0502040204020203" pitchFamily="34" charset="0"/>
                <a:cs typeface="Segoe UI" panose="020B0502040204020203" pitchFamily="34" charset="0"/>
              </a:rPr>
              <a:t>Du kan lägga in flera olika sysselsättningar. Exempelvis om du är arbetssökande, deltar i planering med Socialtjänsten eller är sjukskriven. Här laddar du upp en lista över vilka arbeten du sökt eller läkarintyg.</a:t>
            </a:r>
          </a:p>
        </p:txBody>
      </p:sp>
      <p:sp>
        <p:nvSpPr>
          <p:cNvPr id="13" name="Rektangel: rundade hörn 12">
            <a:extLst>
              <a:ext uri="{FF2B5EF4-FFF2-40B4-BE49-F238E27FC236}">
                <a16:creationId xmlns:a16="http://schemas.microsoft.com/office/drawing/2014/main" id="{43D82C59-C0A2-44A8-8392-17B815682D4D}"/>
              </a:ext>
            </a:extLst>
          </p:cNvPr>
          <p:cNvSpPr/>
          <p:nvPr/>
        </p:nvSpPr>
        <p:spPr>
          <a:xfrm>
            <a:off x="7721600" y="1274325"/>
            <a:ext cx="3640143" cy="1071712"/>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a:solidFill>
                  <a:schemeClr val="tx1"/>
                </a:solidFill>
                <a:latin typeface="Segoe UI" panose="020B0502040204020203" pitchFamily="34" charset="0"/>
                <a:cs typeface="Segoe UI" panose="020B0502040204020203" pitchFamily="34" charset="0"/>
              </a:rPr>
              <a:t>Fyll i din och eventuell medsökandes sysselsättning. Välj från alternativen i listan. </a:t>
            </a:r>
          </a:p>
        </p:txBody>
      </p:sp>
    </p:spTree>
    <p:extLst>
      <p:ext uri="{BB962C8B-B14F-4D97-AF65-F5344CB8AC3E}">
        <p14:creationId xmlns:p14="http://schemas.microsoft.com/office/powerpoint/2010/main" val="770109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En bild som visar text&#10;&#10;Automatiskt genererad beskrivning">
            <a:extLst>
              <a:ext uri="{FF2B5EF4-FFF2-40B4-BE49-F238E27FC236}">
                <a16:creationId xmlns:a16="http://schemas.microsoft.com/office/drawing/2014/main" id="{CB30D88C-6EB8-43B1-98C7-0C330D70D6B7}"/>
              </a:ext>
            </a:extLst>
          </p:cNvPr>
          <p:cNvPicPr>
            <a:picLocks noChangeAspect="1"/>
          </p:cNvPicPr>
          <p:nvPr/>
        </p:nvPicPr>
        <p:blipFill>
          <a:blip r:embed="rId2"/>
          <a:stretch>
            <a:fillRect/>
          </a:stretch>
        </p:blipFill>
        <p:spPr>
          <a:xfrm>
            <a:off x="0" y="1006475"/>
            <a:ext cx="12192000"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Övrigt</a:t>
            </a:r>
          </a:p>
        </p:txBody>
      </p:sp>
      <p:sp>
        <p:nvSpPr>
          <p:cNvPr id="7" name="Rektangel: rundade hörn 6">
            <a:extLst>
              <a:ext uri="{FF2B5EF4-FFF2-40B4-BE49-F238E27FC236}">
                <a16:creationId xmlns:a16="http://schemas.microsoft.com/office/drawing/2014/main" id="{05B3682E-59B7-4F70-83F5-DB22C43E65E0}"/>
              </a:ext>
            </a:extLst>
          </p:cNvPr>
          <p:cNvSpPr/>
          <p:nvPr/>
        </p:nvSpPr>
        <p:spPr>
          <a:xfrm>
            <a:off x="7416800" y="3448483"/>
            <a:ext cx="3325089" cy="967509"/>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a:solidFill>
                  <a:srgbClr val="000000"/>
                </a:solidFill>
                <a:latin typeface="Segoe UI" panose="020B0502040204020203" pitchFamily="34" charset="0"/>
              </a:rPr>
              <a:t>Här skriver du om det är något du vill informera din handläggare om eller om du har en fråga.</a:t>
            </a:r>
            <a:endParaRPr lang="sv-SE" sz="1600" dirty="0"/>
          </a:p>
        </p:txBody>
      </p:sp>
    </p:spTree>
    <p:extLst>
      <p:ext uri="{BB962C8B-B14F-4D97-AF65-F5344CB8AC3E}">
        <p14:creationId xmlns:p14="http://schemas.microsoft.com/office/powerpoint/2010/main" val="1799814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text&#10;&#10;Automatiskt genererad beskrivning">
            <a:extLst>
              <a:ext uri="{FF2B5EF4-FFF2-40B4-BE49-F238E27FC236}">
                <a16:creationId xmlns:a16="http://schemas.microsoft.com/office/drawing/2014/main" id="{DC591A83-038F-4391-8822-E910923D06BF}"/>
              </a:ext>
            </a:extLst>
          </p:cNvPr>
          <p:cNvPicPr>
            <a:picLocks noChangeAspect="1"/>
          </p:cNvPicPr>
          <p:nvPr/>
        </p:nvPicPr>
        <p:blipFill>
          <a:blip r:embed="rId2"/>
          <a:stretch>
            <a:fillRect/>
          </a:stretch>
        </p:blipFill>
        <p:spPr>
          <a:xfrm>
            <a:off x="0" y="1006475"/>
            <a:ext cx="12191999"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Sammanställning och samtycke</a:t>
            </a:r>
          </a:p>
        </p:txBody>
      </p:sp>
      <p:sp>
        <p:nvSpPr>
          <p:cNvPr id="9" name="Rektangel: rundade hörn 8">
            <a:extLst>
              <a:ext uri="{FF2B5EF4-FFF2-40B4-BE49-F238E27FC236}">
                <a16:creationId xmlns:a16="http://schemas.microsoft.com/office/drawing/2014/main" id="{274BB928-7173-4125-899E-9420D4E48ED7}"/>
              </a:ext>
            </a:extLst>
          </p:cNvPr>
          <p:cNvSpPr/>
          <p:nvPr/>
        </p:nvSpPr>
        <p:spPr>
          <a:xfrm>
            <a:off x="2924342" y="4562272"/>
            <a:ext cx="8731949" cy="2045855"/>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a:solidFill>
                  <a:schemeClr val="tx1"/>
                </a:solidFill>
                <a:latin typeface="Segoe UI" panose="020B0502040204020203" pitchFamily="34" charset="0"/>
                <a:cs typeface="Segoe UI" panose="020B0502040204020203" pitchFamily="34" charset="0"/>
              </a:rPr>
              <a:t>Du får sedan se en sammanställning av din ansökan och de handlingar du laddat upp. Kontrollera att alla uppgifter stämmer. Du kan gå tillbaka i ansökan och ändra uppgifter om något inte stämmer. Du väljer om avisering ska ske via e-post och/eller sms. </a:t>
            </a:r>
          </a:p>
          <a:p>
            <a:endParaRPr lang="sv-SE" sz="1600" dirty="0">
              <a:solidFill>
                <a:schemeClr val="tx1"/>
              </a:solidFill>
              <a:latin typeface="Segoe UI" panose="020B0502040204020203" pitchFamily="34" charset="0"/>
              <a:cs typeface="Segoe UI" panose="020B0502040204020203" pitchFamily="34" charset="0"/>
            </a:endParaRPr>
          </a:p>
          <a:p>
            <a:r>
              <a:rPr lang="sv-SE" sz="1600" dirty="0">
                <a:solidFill>
                  <a:schemeClr val="tx1"/>
                </a:solidFill>
                <a:latin typeface="Segoe UI" panose="020B0502040204020203" pitchFamily="34" charset="0"/>
                <a:cs typeface="Segoe UI" panose="020B0502040204020203" pitchFamily="34" charset="0"/>
              </a:rPr>
              <a:t>Du måste intyga att alla uppgifter som lämnats är korrekta genom att kryssa i rutorna. Här finns även information om GDPR och om utbetalning av bistånd via SUS. Klicka på den gröna knappen för att godkänna ansökan.</a:t>
            </a:r>
          </a:p>
        </p:txBody>
      </p:sp>
    </p:spTree>
    <p:extLst>
      <p:ext uri="{BB962C8B-B14F-4D97-AF65-F5344CB8AC3E}">
        <p14:creationId xmlns:p14="http://schemas.microsoft.com/office/powerpoint/2010/main" val="768563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794A59B8-7010-43BE-9275-7A5309E77712}"/>
              </a:ext>
            </a:extLst>
          </p:cNvPr>
          <p:cNvPicPr>
            <a:picLocks noChangeAspect="1"/>
          </p:cNvPicPr>
          <p:nvPr/>
        </p:nvPicPr>
        <p:blipFill>
          <a:blip r:embed="rId2"/>
          <a:stretch>
            <a:fillRect/>
          </a:stretch>
        </p:blipFill>
        <p:spPr>
          <a:xfrm>
            <a:off x="-1" y="1006471"/>
            <a:ext cx="7426035" cy="3564110"/>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Signera ansökan</a:t>
            </a:r>
          </a:p>
        </p:txBody>
      </p:sp>
      <p:sp>
        <p:nvSpPr>
          <p:cNvPr id="10" name="Rektangel: rundade hörn 9">
            <a:extLst>
              <a:ext uri="{FF2B5EF4-FFF2-40B4-BE49-F238E27FC236}">
                <a16:creationId xmlns:a16="http://schemas.microsoft.com/office/drawing/2014/main" id="{B852B8BB-27AD-446E-BD6E-76521136E557}"/>
              </a:ext>
            </a:extLst>
          </p:cNvPr>
          <p:cNvSpPr/>
          <p:nvPr/>
        </p:nvSpPr>
        <p:spPr>
          <a:xfrm>
            <a:off x="539347" y="4690371"/>
            <a:ext cx="3866398" cy="1793556"/>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a:solidFill>
                  <a:srgbClr val="000000"/>
                </a:solidFill>
                <a:latin typeface="Segoe UI" panose="020B0502040204020203" pitchFamily="34" charset="0"/>
              </a:rPr>
              <a:t>Om uppgifterna inte stämmer ska medsökande skicka tillbaka ansökan till sökande genom att trycka på röda knappen. Om uppgifter stämmer ska medsökande trycka på den gröna knappen.</a:t>
            </a:r>
            <a:endParaRPr lang="sv-SE" sz="1600" dirty="0">
              <a:solidFill>
                <a:srgbClr val="242424"/>
              </a:solidFill>
              <a:latin typeface="Segoe UI" panose="020B0502040204020203" pitchFamily="34" charset="0"/>
            </a:endParaRPr>
          </a:p>
        </p:txBody>
      </p:sp>
      <p:pic>
        <p:nvPicPr>
          <p:cNvPr id="9" name="Bildobjekt 8">
            <a:extLst>
              <a:ext uri="{FF2B5EF4-FFF2-40B4-BE49-F238E27FC236}">
                <a16:creationId xmlns:a16="http://schemas.microsoft.com/office/drawing/2014/main" id="{91BC5CC6-63D4-474C-BB00-20465A063725}"/>
              </a:ext>
            </a:extLst>
          </p:cNvPr>
          <p:cNvPicPr>
            <a:picLocks noChangeAspect="1"/>
          </p:cNvPicPr>
          <p:nvPr/>
        </p:nvPicPr>
        <p:blipFill>
          <a:blip r:embed="rId4"/>
          <a:stretch>
            <a:fillRect/>
          </a:stretch>
        </p:blipFill>
        <p:spPr>
          <a:xfrm>
            <a:off x="4858327" y="2782664"/>
            <a:ext cx="7333672" cy="3571696"/>
          </a:xfrm>
          <a:prstGeom prst="rect">
            <a:avLst/>
          </a:prstGeom>
        </p:spPr>
      </p:pic>
      <p:sp>
        <p:nvSpPr>
          <p:cNvPr id="13" name="Rektangel: rundade hörn 12">
            <a:extLst>
              <a:ext uri="{FF2B5EF4-FFF2-40B4-BE49-F238E27FC236}">
                <a16:creationId xmlns:a16="http://schemas.microsoft.com/office/drawing/2014/main" id="{337A0BDF-92DA-480F-82BD-29ACC0329632}"/>
              </a:ext>
            </a:extLst>
          </p:cNvPr>
          <p:cNvSpPr/>
          <p:nvPr/>
        </p:nvSpPr>
        <p:spPr>
          <a:xfrm>
            <a:off x="7675419" y="1024733"/>
            <a:ext cx="3686324" cy="1367485"/>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a:solidFill>
                  <a:srgbClr val="000000"/>
                </a:solidFill>
                <a:latin typeface="Segoe UI" panose="020B0502040204020203" pitchFamily="34" charset="0"/>
              </a:rPr>
              <a:t>Om det finns en medsökande ska den personen logga in på Mina sidor och kontrollera att uppgifterna i sammanställningen stämmer. </a:t>
            </a:r>
            <a:endParaRPr lang="sv-SE" sz="1600" dirty="0">
              <a:solidFill>
                <a:srgbClr val="242424"/>
              </a:solidFill>
              <a:latin typeface="Segoe UI" panose="020B0502040204020203" pitchFamily="34" charset="0"/>
            </a:endParaRPr>
          </a:p>
        </p:txBody>
      </p:sp>
      <p:sp>
        <p:nvSpPr>
          <p:cNvPr id="14" name="Ellips 13">
            <a:extLst>
              <a:ext uri="{FF2B5EF4-FFF2-40B4-BE49-F238E27FC236}">
                <a16:creationId xmlns:a16="http://schemas.microsoft.com/office/drawing/2014/main" id="{5874CCA9-A80C-454E-A649-B08B089BC545}"/>
              </a:ext>
            </a:extLst>
          </p:cNvPr>
          <p:cNvSpPr/>
          <p:nvPr/>
        </p:nvSpPr>
        <p:spPr>
          <a:xfrm>
            <a:off x="4987634" y="5217237"/>
            <a:ext cx="952123" cy="56472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EDFDC8E7-5E09-491B-8970-D7A7C6CF8BC9}"/>
              </a:ext>
            </a:extLst>
          </p:cNvPr>
          <p:cNvSpPr/>
          <p:nvPr/>
        </p:nvSpPr>
        <p:spPr>
          <a:xfrm>
            <a:off x="3906204" y="3545172"/>
            <a:ext cx="952123" cy="56472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22022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7622292-88B6-4ED7-AB08-7EC7FBEF8F32}"/>
              </a:ext>
            </a:extLst>
          </p:cNvPr>
          <p:cNvPicPr>
            <a:picLocks noChangeAspect="1"/>
          </p:cNvPicPr>
          <p:nvPr/>
        </p:nvPicPr>
        <p:blipFill>
          <a:blip r:embed="rId2"/>
          <a:stretch>
            <a:fillRect/>
          </a:stretch>
        </p:blipFill>
        <p:spPr>
          <a:xfrm>
            <a:off x="0" y="1006474"/>
            <a:ext cx="12192000"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Ansökan slutförd</a:t>
            </a:r>
          </a:p>
        </p:txBody>
      </p:sp>
      <p:sp>
        <p:nvSpPr>
          <p:cNvPr id="7" name="Rektangel: rundade hörn 6">
            <a:extLst>
              <a:ext uri="{FF2B5EF4-FFF2-40B4-BE49-F238E27FC236}">
                <a16:creationId xmlns:a16="http://schemas.microsoft.com/office/drawing/2014/main" id="{02FCF00D-356C-4FCA-AF29-0F7A284A837F}"/>
              </a:ext>
            </a:extLst>
          </p:cNvPr>
          <p:cNvSpPr/>
          <p:nvPr/>
        </p:nvSpPr>
        <p:spPr>
          <a:xfrm>
            <a:off x="7791906" y="2158999"/>
            <a:ext cx="3943927" cy="2837874"/>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a:solidFill>
                  <a:srgbClr val="000000"/>
                </a:solidFill>
                <a:latin typeface="Segoe UI" panose="020B0502040204020203" pitchFamily="34" charset="0"/>
              </a:rPr>
              <a:t>Du kommer tillbaka till startsidan och ser att ansökan är inskickad. Här ser du även när handläggningen har påbörjats. </a:t>
            </a:r>
          </a:p>
          <a:p>
            <a:endParaRPr lang="sv-SE" sz="1600" dirty="0">
              <a:solidFill>
                <a:srgbClr val="000000"/>
              </a:solidFill>
              <a:latin typeface="Segoe UI" panose="020B0502040204020203" pitchFamily="34" charset="0"/>
            </a:endParaRPr>
          </a:p>
          <a:p>
            <a:r>
              <a:rPr lang="sv-SE" sz="1600" dirty="0">
                <a:solidFill>
                  <a:srgbClr val="000000"/>
                </a:solidFill>
                <a:latin typeface="Segoe UI" panose="020B0502040204020203" pitchFamily="34" charset="0"/>
              </a:rPr>
              <a:t>Om du behöver komplettera kommer du få ett meddelande via e-post och/eller sms. Logga då in på Mina sidor och ladda upp underlaget som efterfrågas. </a:t>
            </a:r>
            <a:endParaRPr lang="sv-SE" sz="1600" dirty="0">
              <a:latin typeface="Segoe UI" panose="020B0502040204020203" pitchFamily="34" charset="0"/>
            </a:endParaRPr>
          </a:p>
        </p:txBody>
      </p:sp>
    </p:spTree>
    <p:extLst>
      <p:ext uri="{BB962C8B-B14F-4D97-AF65-F5344CB8AC3E}">
        <p14:creationId xmlns:p14="http://schemas.microsoft.com/office/powerpoint/2010/main" val="974459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A3AA"/>
        </a:solidFill>
        <a:effectLst/>
      </p:bgPr>
    </p:bg>
    <p:spTree>
      <p:nvGrpSpPr>
        <p:cNvPr id="1" name=""/>
        <p:cNvGrpSpPr/>
        <p:nvPr/>
      </p:nvGrpSpPr>
      <p:grpSpPr>
        <a:xfrm>
          <a:off x="0" y="0"/>
          <a:ext cx="0" cy="0"/>
          <a:chOff x="0" y="0"/>
          <a:chExt cx="0" cy="0"/>
        </a:xfrm>
      </p:grpSpPr>
      <p:pic>
        <p:nvPicPr>
          <p:cNvPr id="10" name="Bildobjekt 9" descr="En bild som visar text&#10;&#10;Automatiskt genererad beskrivning">
            <a:extLst>
              <a:ext uri="{FF2B5EF4-FFF2-40B4-BE49-F238E27FC236}">
                <a16:creationId xmlns:a16="http://schemas.microsoft.com/office/drawing/2014/main" id="{F6FDEFC1-0C05-4499-B557-885BED203D54}"/>
              </a:ext>
            </a:extLst>
          </p:cNvPr>
          <p:cNvPicPr>
            <a:picLocks noChangeAspect="1"/>
          </p:cNvPicPr>
          <p:nvPr/>
        </p:nvPicPr>
        <p:blipFill>
          <a:blip r:embed="rId2"/>
          <a:stretch>
            <a:fillRect/>
          </a:stretch>
        </p:blipFill>
        <p:spPr>
          <a:xfrm>
            <a:off x="0" y="1006474"/>
            <a:ext cx="12192000" cy="5851526"/>
          </a:xfrm>
          <a:prstGeom prst="rect">
            <a:avLst/>
          </a:prstGeom>
          <a:noFill/>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Startsidan</a:t>
            </a:r>
          </a:p>
        </p:txBody>
      </p:sp>
      <p:sp>
        <p:nvSpPr>
          <p:cNvPr id="12" name="Ellips 11">
            <a:extLst>
              <a:ext uri="{FF2B5EF4-FFF2-40B4-BE49-F238E27FC236}">
                <a16:creationId xmlns:a16="http://schemas.microsoft.com/office/drawing/2014/main" id="{05C3FA81-1CF6-4106-A2A4-32E720198FA6}"/>
              </a:ext>
            </a:extLst>
          </p:cNvPr>
          <p:cNvSpPr/>
          <p:nvPr/>
        </p:nvSpPr>
        <p:spPr>
          <a:xfrm>
            <a:off x="350204" y="3633260"/>
            <a:ext cx="1081432" cy="72043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rundade hörn 12">
            <a:extLst>
              <a:ext uri="{FF2B5EF4-FFF2-40B4-BE49-F238E27FC236}">
                <a16:creationId xmlns:a16="http://schemas.microsoft.com/office/drawing/2014/main" id="{1EA3EADC-E1FC-4B1F-A6F5-BEB1D56BCE12}"/>
              </a:ext>
            </a:extLst>
          </p:cNvPr>
          <p:cNvSpPr/>
          <p:nvPr/>
        </p:nvSpPr>
        <p:spPr>
          <a:xfrm>
            <a:off x="7704143" y="1734128"/>
            <a:ext cx="3657600" cy="3318164"/>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a:solidFill>
                  <a:srgbClr val="242424"/>
                </a:solidFill>
                <a:latin typeface="Segoe UI" panose="020B0502040204020203" pitchFamily="34" charset="0"/>
                <a:cs typeface="Segoe UI" panose="020B0502040204020203" pitchFamily="34" charset="0"/>
              </a:rPr>
              <a:t>Ansökan öppnar 15 dagar innan nästa månad startar och stänger sista dagen i månaden. Klicka på Sök-knappen för att påbörja ansökan.</a:t>
            </a:r>
          </a:p>
          <a:p>
            <a:endParaRPr lang="sv-SE" sz="1600" dirty="0">
              <a:solidFill>
                <a:srgbClr val="242424"/>
              </a:solidFill>
              <a:latin typeface="Segoe UI" panose="020B0502040204020203" pitchFamily="34" charset="0"/>
              <a:cs typeface="Segoe UI" panose="020B0502040204020203" pitchFamily="34" charset="0"/>
            </a:endParaRPr>
          </a:p>
          <a:p>
            <a:r>
              <a:rPr lang="sv-SE" sz="1600" dirty="0">
                <a:solidFill>
                  <a:srgbClr val="242424"/>
                </a:solidFill>
                <a:latin typeface="Segoe UI" panose="020B0502040204020203" pitchFamily="34" charset="0"/>
                <a:cs typeface="Segoe UI" panose="020B0502040204020203" pitchFamily="34" charset="0"/>
              </a:rPr>
              <a:t>Under Senaste händelse kan du läsa om din planering, krav till nästa ansökan och ny tid för uppföljning. Här publiceras även utredning vid rådrumstid, delavslag eller helavslag. </a:t>
            </a:r>
          </a:p>
        </p:txBody>
      </p:sp>
    </p:spTree>
    <p:extLst>
      <p:ext uri="{BB962C8B-B14F-4D97-AF65-F5344CB8AC3E}">
        <p14:creationId xmlns:p14="http://schemas.microsoft.com/office/powerpoint/2010/main" val="307188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4" descr="En bild som visar text, bord&#10;&#10;Automatiskt genererad beskrivning">
            <a:extLst>
              <a:ext uri="{FF2B5EF4-FFF2-40B4-BE49-F238E27FC236}">
                <a16:creationId xmlns:a16="http://schemas.microsoft.com/office/drawing/2014/main" id="{9DF59AF6-FAF4-4CA1-AB60-70609AE57163}"/>
              </a:ext>
            </a:extLst>
          </p:cNvPr>
          <p:cNvPicPr>
            <a:picLocks noChangeAspect="1"/>
          </p:cNvPicPr>
          <p:nvPr/>
        </p:nvPicPr>
        <p:blipFill>
          <a:blip r:embed="rId2"/>
          <a:stretch>
            <a:fillRect/>
          </a:stretch>
        </p:blipFill>
        <p:spPr>
          <a:xfrm>
            <a:off x="0" y="1006474"/>
            <a:ext cx="12192000"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E-ansökan</a:t>
            </a:r>
          </a:p>
        </p:txBody>
      </p:sp>
      <p:sp>
        <p:nvSpPr>
          <p:cNvPr id="8" name="Rektangel: rundade hörn 7">
            <a:extLst>
              <a:ext uri="{FF2B5EF4-FFF2-40B4-BE49-F238E27FC236}">
                <a16:creationId xmlns:a16="http://schemas.microsoft.com/office/drawing/2014/main" id="{D30B146E-D402-4E79-B45F-7A8558E63C69}"/>
              </a:ext>
            </a:extLst>
          </p:cNvPr>
          <p:cNvSpPr/>
          <p:nvPr/>
        </p:nvSpPr>
        <p:spPr>
          <a:xfrm>
            <a:off x="6936509" y="3429000"/>
            <a:ext cx="3325089" cy="2311717"/>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a:solidFill>
                  <a:srgbClr val="000000"/>
                </a:solidFill>
                <a:latin typeface="Segoe UI" panose="020B0502040204020203" pitchFamily="34" charset="0"/>
              </a:rPr>
              <a:t>Vid första ansökan måste alla uppgifter fyllas i. De sparas sedan till nästa ansökan.</a:t>
            </a:r>
            <a:r>
              <a:rPr lang="sv-SE" sz="1600" dirty="0">
                <a:solidFill>
                  <a:srgbClr val="242424"/>
                </a:solidFill>
                <a:latin typeface="Segoe UI" panose="020B0502040204020203" pitchFamily="34" charset="0"/>
              </a:rPr>
              <a:t> </a:t>
            </a:r>
            <a:r>
              <a:rPr lang="sv-SE" sz="1600" dirty="0">
                <a:solidFill>
                  <a:srgbClr val="000000"/>
                </a:solidFill>
                <a:latin typeface="Segoe UI" panose="020B0502040204020203" pitchFamily="34" charset="0"/>
              </a:rPr>
              <a:t>Allt som är markerat med </a:t>
            </a:r>
            <a:r>
              <a:rPr lang="sv-SE" sz="1600" dirty="0">
                <a:solidFill>
                  <a:srgbClr val="FF0000"/>
                </a:solidFill>
                <a:latin typeface="Segoe UI" panose="020B0502040204020203" pitchFamily="34" charset="0"/>
              </a:rPr>
              <a:t>*</a:t>
            </a:r>
            <a:r>
              <a:rPr lang="sv-SE" sz="1600" dirty="0">
                <a:solidFill>
                  <a:srgbClr val="000000"/>
                </a:solidFill>
                <a:latin typeface="Segoe UI" panose="020B0502040204020203" pitchFamily="34" charset="0"/>
              </a:rPr>
              <a:t> måste fyllas i.</a:t>
            </a:r>
            <a:endParaRPr lang="sv-SE" sz="1600" dirty="0">
              <a:solidFill>
                <a:srgbClr val="242424"/>
              </a:solidFill>
              <a:latin typeface="Segoe UI" panose="020B0502040204020203" pitchFamily="34" charset="0"/>
            </a:endParaRPr>
          </a:p>
          <a:p>
            <a:endParaRPr lang="sv-SE" sz="1600" dirty="0">
              <a:solidFill>
                <a:srgbClr val="242424"/>
              </a:solidFill>
              <a:latin typeface="Segoe UI" panose="020B0502040204020203" pitchFamily="34" charset="0"/>
            </a:endParaRPr>
          </a:p>
          <a:p>
            <a:r>
              <a:rPr lang="sv-SE" sz="1600" dirty="0">
                <a:solidFill>
                  <a:srgbClr val="242424"/>
                </a:solidFill>
                <a:latin typeface="Segoe UI" panose="020B0502040204020203" pitchFamily="34" charset="0"/>
              </a:rPr>
              <a:t>För att börja fylla i ansökan, klicka på den gröna knappen.</a:t>
            </a:r>
          </a:p>
        </p:txBody>
      </p:sp>
      <p:sp>
        <p:nvSpPr>
          <p:cNvPr id="9" name="Ellips 8">
            <a:extLst>
              <a:ext uri="{FF2B5EF4-FFF2-40B4-BE49-F238E27FC236}">
                <a16:creationId xmlns:a16="http://schemas.microsoft.com/office/drawing/2014/main" id="{E5445869-3598-48F6-848C-069E85144000}"/>
              </a:ext>
            </a:extLst>
          </p:cNvPr>
          <p:cNvSpPr/>
          <p:nvPr/>
        </p:nvSpPr>
        <p:spPr>
          <a:xfrm>
            <a:off x="10605377" y="3867582"/>
            <a:ext cx="1163782" cy="87745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25062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innehåll 6" descr="En bild som visar text&#10;&#10;Automatiskt genererad beskrivning">
            <a:extLst>
              <a:ext uri="{FF2B5EF4-FFF2-40B4-BE49-F238E27FC236}">
                <a16:creationId xmlns:a16="http://schemas.microsoft.com/office/drawing/2014/main" id="{45037982-F1F3-4482-BAFC-4BB9E3770927}"/>
              </a:ext>
            </a:extLst>
          </p:cNvPr>
          <p:cNvPicPr>
            <a:picLocks noChangeAspect="1"/>
          </p:cNvPicPr>
          <p:nvPr/>
        </p:nvPicPr>
        <p:blipFill>
          <a:blip r:embed="rId2"/>
          <a:stretch>
            <a:fillRect/>
          </a:stretch>
        </p:blipFill>
        <p:spPr>
          <a:xfrm>
            <a:off x="-2868" y="1006474"/>
            <a:ext cx="12194868"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Kontaktuppgifter</a:t>
            </a:r>
          </a:p>
        </p:txBody>
      </p:sp>
      <p:sp>
        <p:nvSpPr>
          <p:cNvPr id="12" name="Rektangel: rundade hörn 11">
            <a:extLst>
              <a:ext uri="{FF2B5EF4-FFF2-40B4-BE49-F238E27FC236}">
                <a16:creationId xmlns:a16="http://schemas.microsoft.com/office/drawing/2014/main" id="{381BB160-CC0C-47A1-8D9E-541786862D79}"/>
              </a:ext>
            </a:extLst>
          </p:cNvPr>
          <p:cNvSpPr/>
          <p:nvPr/>
        </p:nvSpPr>
        <p:spPr>
          <a:xfrm>
            <a:off x="7473970" y="3161146"/>
            <a:ext cx="3325089" cy="1309254"/>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a:solidFill>
                  <a:schemeClr val="tx1"/>
                </a:solidFill>
                <a:latin typeface="Segoe UI" panose="020B0502040204020203" pitchFamily="34" charset="0"/>
              </a:rPr>
              <a:t>Här fyller du i dina kontaktuppgifter. Om dina uppgifter ändras måste du uppdatera detta.</a:t>
            </a:r>
          </a:p>
        </p:txBody>
      </p:sp>
    </p:spTree>
    <p:extLst>
      <p:ext uri="{BB962C8B-B14F-4D97-AF65-F5344CB8AC3E}">
        <p14:creationId xmlns:p14="http://schemas.microsoft.com/office/powerpoint/2010/main" val="3552155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12" descr="En bild som visar text&#10;&#10;Automatiskt genererad beskrivning">
            <a:extLst>
              <a:ext uri="{FF2B5EF4-FFF2-40B4-BE49-F238E27FC236}">
                <a16:creationId xmlns:a16="http://schemas.microsoft.com/office/drawing/2014/main" id="{182C844D-524F-4556-A018-D1A118562D99}"/>
              </a:ext>
            </a:extLst>
          </p:cNvPr>
          <p:cNvPicPr>
            <a:picLocks noChangeAspect="1"/>
          </p:cNvPicPr>
          <p:nvPr/>
        </p:nvPicPr>
        <p:blipFill>
          <a:blip r:embed="rId2"/>
          <a:stretch>
            <a:fillRect/>
          </a:stretch>
        </p:blipFill>
        <p:spPr>
          <a:xfrm>
            <a:off x="0" y="1006474"/>
            <a:ext cx="12192000"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Kontaktuppgifter för medsökande</a:t>
            </a:r>
          </a:p>
        </p:txBody>
      </p:sp>
      <p:sp>
        <p:nvSpPr>
          <p:cNvPr id="7" name="Rektangel: rundade hörn 6">
            <a:extLst>
              <a:ext uri="{FF2B5EF4-FFF2-40B4-BE49-F238E27FC236}">
                <a16:creationId xmlns:a16="http://schemas.microsoft.com/office/drawing/2014/main" id="{5F5A0534-2CE7-45E0-A6FB-8A110924D0AA}"/>
              </a:ext>
            </a:extLst>
          </p:cNvPr>
          <p:cNvSpPr/>
          <p:nvPr/>
        </p:nvSpPr>
        <p:spPr>
          <a:xfrm>
            <a:off x="7547860" y="4033982"/>
            <a:ext cx="2806103" cy="805873"/>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a:solidFill>
                  <a:schemeClr val="tx1"/>
                </a:solidFill>
                <a:latin typeface="Segoe UI" panose="020B0502040204020203" pitchFamily="34" charset="0"/>
              </a:rPr>
              <a:t>Här fyller du i medsökandes kontaktuppgifter.</a:t>
            </a:r>
          </a:p>
        </p:txBody>
      </p:sp>
    </p:spTree>
    <p:extLst>
      <p:ext uri="{BB962C8B-B14F-4D97-AF65-F5344CB8AC3E}">
        <p14:creationId xmlns:p14="http://schemas.microsoft.com/office/powerpoint/2010/main" val="569754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4" descr="En bild som visar text&#10;&#10;Automatiskt genererad beskrivning">
            <a:extLst>
              <a:ext uri="{FF2B5EF4-FFF2-40B4-BE49-F238E27FC236}">
                <a16:creationId xmlns:a16="http://schemas.microsoft.com/office/drawing/2014/main" id="{08B2C706-FAD9-408C-83A8-551C20FF607D}"/>
              </a:ext>
            </a:extLst>
          </p:cNvPr>
          <p:cNvPicPr>
            <a:picLocks noChangeAspect="1"/>
          </p:cNvPicPr>
          <p:nvPr/>
        </p:nvPicPr>
        <p:blipFill>
          <a:blip r:embed="rId2"/>
          <a:stretch>
            <a:fillRect/>
          </a:stretch>
        </p:blipFill>
        <p:spPr>
          <a:xfrm>
            <a:off x="0" y="1006474"/>
            <a:ext cx="12191999"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Barn i hushållet</a:t>
            </a:r>
          </a:p>
        </p:txBody>
      </p:sp>
      <p:sp>
        <p:nvSpPr>
          <p:cNvPr id="9" name="Rektangel: rundade hörn 8">
            <a:extLst>
              <a:ext uri="{FF2B5EF4-FFF2-40B4-BE49-F238E27FC236}">
                <a16:creationId xmlns:a16="http://schemas.microsoft.com/office/drawing/2014/main" id="{CD1125BF-9E63-4456-BB9F-1F621DF8E8A4}"/>
              </a:ext>
            </a:extLst>
          </p:cNvPr>
          <p:cNvSpPr/>
          <p:nvPr/>
        </p:nvSpPr>
        <p:spPr>
          <a:xfrm>
            <a:off x="7233824" y="3438237"/>
            <a:ext cx="3325089" cy="1256145"/>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a:solidFill>
                  <a:srgbClr val="000000"/>
                </a:solidFill>
                <a:latin typeface="Segoe UI" panose="020B0502040204020203" pitchFamily="34" charset="0"/>
              </a:rPr>
              <a:t>Här fyller du endast i om barnen har umgänge och bor växelvis eller annan information om barnen.</a:t>
            </a:r>
            <a:endParaRPr lang="sv-SE" sz="1600" dirty="0"/>
          </a:p>
        </p:txBody>
      </p:sp>
    </p:spTree>
    <p:extLst>
      <p:ext uri="{BB962C8B-B14F-4D97-AF65-F5344CB8AC3E}">
        <p14:creationId xmlns:p14="http://schemas.microsoft.com/office/powerpoint/2010/main" val="1583392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4" descr="En bild som visar text&#10;&#10;Automatiskt genererad beskrivning">
            <a:extLst>
              <a:ext uri="{FF2B5EF4-FFF2-40B4-BE49-F238E27FC236}">
                <a16:creationId xmlns:a16="http://schemas.microsoft.com/office/drawing/2014/main" id="{718E1D3A-2A24-42AB-9AB0-19776662A35D}"/>
              </a:ext>
            </a:extLst>
          </p:cNvPr>
          <p:cNvPicPr>
            <a:picLocks noChangeAspect="1"/>
          </p:cNvPicPr>
          <p:nvPr/>
        </p:nvPicPr>
        <p:blipFill>
          <a:blip r:embed="rId2"/>
          <a:stretch>
            <a:fillRect/>
          </a:stretch>
        </p:blipFill>
        <p:spPr>
          <a:xfrm>
            <a:off x="0" y="1006474"/>
            <a:ext cx="7426036" cy="3564112"/>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Boendesituation</a:t>
            </a:r>
          </a:p>
        </p:txBody>
      </p:sp>
      <p:pic>
        <p:nvPicPr>
          <p:cNvPr id="7" name="Bildobjekt 6" descr="En bild som visar text&#10;&#10;Automatiskt genererad beskrivning">
            <a:extLst>
              <a:ext uri="{FF2B5EF4-FFF2-40B4-BE49-F238E27FC236}">
                <a16:creationId xmlns:a16="http://schemas.microsoft.com/office/drawing/2014/main" id="{886D4FCB-8AA7-4333-AD8B-BA3057CA2B2A}"/>
              </a:ext>
            </a:extLst>
          </p:cNvPr>
          <p:cNvPicPr>
            <a:picLocks noChangeAspect="1"/>
          </p:cNvPicPr>
          <p:nvPr/>
        </p:nvPicPr>
        <p:blipFill>
          <a:blip r:embed="rId4"/>
          <a:stretch>
            <a:fillRect/>
          </a:stretch>
        </p:blipFill>
        <p:spPr>
          <a:xfrm>
            <a:off x="4858327" y="2784737"/>
            <a:ext cx="7333673" cy="3571697"/>
          </a:xfrm>
          <a:prstGeom prst="rect">
            <a:avLst/>
          </a:prstGeom>
        </p:spPr>
      </p:pic>
      <p:sp>
        <p:nvSpPr>
          <p:cNvPr id="10" name="Rektangel: rundade hörn 9">
            <a:extLst>
              <a:ext uri="{FF2B5EF4-FFF2-40B4-BE49-F238E27FC236}">
                <a16:creationId xmlns:a16="http://schemas.microsoft.com/office/drawing/2014/main" id="{B852B8BB-27AD-446E-BD6E-76521136E557}"/>
              </a:ext>
            </a:extLst>
          </p:cNvPr>
          <p:cNvSpPr/>
          <p:nvPr/>
        </p:nvSpPr>
        <p:spPr>
          <a:xfrm>
            <a:off x="539347" y="4759643"/>
            <a:ext cx="3986471" cy="1634836"/>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a:solidFill>
                  <a:srgbClr val="000000"/>
                </a:solidFill>
                <a:latin typeface="Segoe UI" panose="020B0502040204020203" pitchFamily="34" charset="0"/>
              </a:rPr>
              <a:t>Fyll i hur du bor. Om några uppgifter ändras eller om du flyttar måste detta ändras i ansökan. Om det är första gången du ansöker ska hyreskontrakt laddas upp.  </a:t>
            </a:r>
          </a:p>
        </p:txBody>
      </p:sp>
    </p:spTree>
    <p:extLst>
      <p:ext uri="{BB962C8B-B14F-4D97-AF65-F5344CB8AC3E}">
        <p14:creationId xmlns:p14="http://schemas.microsoft.com/office/powerpoint/2010/main" val="1302712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4" descr="En bild som visar text&#10;&#10;Automatiskt genererad beskrivning">
            <a:extLst>
              <a:ext uri="{FF2B5EF4-FFF2-40B4-BE49-F238E27FC236}">
                <a16:creationId xmlns:a16="http://schemas.microsoft.com/office/drawing/2014/main" id="{59AA9FB0-9005-40BE-AC47-4C0900939602}"/>
              </a:ext>
            </a:extLst>
          </p:cNvPr>
          <p:cNvPicPr>
            <a:picLocks noChangeAspect="1"/>
          </p:cNvPicPr>
          <p:nvPr/>
        </p:nvPicPr>
        <p:blipFill>
          <a:blip r:embed="rId2"/>
          <a:stretch>
            <a:fillRect/>
          </a:stretch>
        </p:blipFill>
        <p:spPr>
          <a:xfrm>
            <a:off x="1" y="1006474"/>
            <a:ext cx="12191998"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Översikt och komplettering</a:t>
            </a:r>
          </a:p>
        </p:txBody>
      </p:sp>
      <p:sp>
        <p:nvSpPr>
          <p:cNvPr id="7" name="Ellips 6">
            <a:extLst>
              <a:ext uri="{FF2B5EF4-FFF2-40B4-BE49-F238E27FC236}">
                <a16:creationId xmlns:a16="http://schemas.microsoft.com/office/drawing/2014/main" id="{8BA27C3D-5E4D-40D5-A5C7-AD55BE049BCC}"/>
              </a:ext>
            </a:extLst>
          </p:cNvPr>
          <p:cNvSpPr/>
          <p:nvPr/>
        </p:nvSpPr>
        <p:spPr>
          <a:xfrm>
            <a:off x="4571999" y="4913745"/>
            <a:ext cx="3048001" cy="71382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rundade hörn 9">
            <a:extLst>
              <a:ext uri="{FF2B5EF4-FFF2-40B4-BE49-F238E27FC236}">
                <a16:creationId xmlns:a16="http://schemas.microsoft.com/office/drawing/2014/main" id="{61AB6CDB-08AF-47D4-85D9-0BB75369A53C}"/>
              </a:ext>
            </a:extLst>
          </p:cNvPr>
          <p:cNvSpPr/>
          <p:nvPr/>
        </p:nvSpPr>
        <p:spPr>
          <a:xfrm>
            <a:off x="7833454" y="3682999"/>
            <a:ext cx="3325089" cy="1587659"/>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a:solidFill>
                  <a:srgbClr val="000000"/>
                </a:solidFill>
                <a:latin typeface="Segoe UI" panose="020B0502040204020203" pitchFamily="34" charset="0"/>
              </a:rPr>
              <a:t>För att gå vidare i ansökan behöver du kryssa i rutan. Du kommer att få ett meddelande om din handläggare behöver extra information. </a:t>
            </a:r>
            <a:endParaRPr lang="sv-SE" sz="1600" dirty="0">
              <a:latin typeface="Segoe UI" panose="020B0502040204020203" pitchFamily="34" charset="0"/>
            </a:endParaRPr>
          </a:p>
        </p:txBody>
      </p:sp>
    </p:spTree>
    <p:extLst>
      <p:ext uri="{BB962C8B-B14F-4D97-AF65-F5344CB8AC3E}">
        <p14:creationId xmlns:p14="http://schemas.microsoft.com/office/powerpoint/2010/main" val="4230511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7" descr="En bild som visar text&#10;&#10;Automatiskt genererad beskrivning">
            <a:extLst>
              <a:ext uri="{FF2B5EF4-FFF2-40B4-BE49-F238E27FC236}">
                <a16:creationId xmlns:a16="http://schemas.microsoft.com/office/drawing/2014/main" id="{15620097-8945-416A-9AE7-F2A6C2BE8FB0}"/>
              </a:ext>
            </a:extLst>
          </p:cNvPr>
          <p:cNvPicPr>
            <a:picLocks noChangeAspect="1"/>
          </p:cNvPicPr>
          <p:nvPr/>
        </p:nvPicPr>
        <p:blipFill>
          <a:blip r:embed="rId2"/>
          <a:stretch>
            <a:fillRect/>
          </a:stretch>
        </p:blipFill>
        <p:spPr>
          <a:xfrm>
            <a:off x="0" y="1006474"/>
            <a:ext cx="12192000"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Redovisa inkomster</a:t>
            </a:r>
          </a:p>
        </p:txBody>
      </p:sp>
      <p:sp>
        <p:nvSpPr>
          <p:cNvPr id="9" name="Rektangel: rundade hörn 8">
            <a:extLst>
              <a:ext uri="{FF2B5EF4-FFF2-40B4-BE49-F238E27FC236}">
                <a16:creationId xmlns:a16="http://schemas.microsoft.com/office/drawing/2014/main" id="{95F5F702-87DC-4B13-8DA9-01DA7ABA64E6}"/>
              </a:ext>
            </a:extLst>
          </p:cNvPr>
          <p:cNvSpPr/>
          <p:nvPr/>
        </p:nvSpPr>
        <p:spPr>
          <a:xfrm>
            <a:off x="7573818" y="3288145"/>
            <a:ext cx="3011056" cy="2789381"/>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a:solidFill>
                  <a:srgbClr val="000000"/>
                </a:solidFill>
                <a:latin typeface="Segoe UI" panose="020B0502040204020203" pitchFamily="34" charset="0"/>
              </a:rPr>
              <a:t>Alla inkomster sedan föregående ansökan ska redovisas för alla i hushållet. Detta gäller alla inkomster som visas i listan. </a:t>
            </a:r>
          </a:p>
          <a:p>
            <a:endParaRPr lang="sv-SE" sz="1600" dirty="0">
              <a:solidFill>
                <a:srgbClr val="000000"/>
              </a:solidFill>
              <a:latin typeface="Segoe UI" panose="020B0502040204020203" pitchFamily="34" charset="0"/>
            </a:endParaRPr>
          </a:p>
          <a:p>
            <a:r>
              <a:rPr lang="sv-SE" sz="1600" dirty="0">
                <a:solidFill>
                  <a:srgbClr val="000000"/>
                </a:solidFill>
                <a:latin typeface="Segoe UI" panose="020B0502040204020203" pitchFamily="34" charset="0"/>
              </a:rPr>
              <a:t>Du ska skriva summa och datum för de inkomster som inte kommer från annan myndighet.</a:t>
            </a:r>
            <a:endParaRPr lang="sv-SE" sz="1600" dirty="0"/>
          </a:p>
        </p:txBody>
      </p:sp>
    </p:spTree>
    <p:extLst>
      <p:ext uri="{BB962C8B-B14F-4D97-AF65-F5344CB8AC3E}">
        <p14:creationId xmlns:p14="http://schemas.microsoft.com/office/powerpoint/2010/main" val="536119526"/>
      </p:ext>
    </p:extLst>
  </p:cSld>
  <p:clrMapOvr>
    <a:masterClrMapping/>
  </p:clrMapOvr>
</p:sld>
</file>

<file path=ppt/theme/theme1.xml><?xml version="1.0" encoding="utf-8"?>
<a:theme xmlns:a="http://schemas.openxmlformats.org/drawingml/2006/main" name="Sidor med logga">
  <a:themeElements>
    <a:clrScheme name="Skövde Grafisk profil BAS">
      <a:dk1>
        <a:sysClr val="windowText" lastClr="000000"/>
      </a:dk1>
      <a:lt1>
        <a:sysClr val="window" lastClr="FFFFFF"/>
      </a:lt1>
      <a:dk2>
        <a:srgbClr val="4A4A49"/>
      </a:dk2>
      <a:lt2>
        <a:srgbClr val="A69B92"/>
      </a:lt2>
      <a:accent1>
        <a:srgbClr val="E50051"/>
      </a:accent1>
      <a:accent2>
        <a:srgbClr val="FF8300"/>
      </a:accent2>
      <a:accent3>
        <a:srgbClr val="76B82A"/>
      </a:accent3>
      <a:accent4>
        <a:srgbClr val="00A3AA"/>
      </a:accent4>
      <a:accent5>
        <a:srgbClr val="604696"/>
      </a:accent5>
      <a:accent6>
        <a:srgbClr val="FFCC00"/>
      </a:accent6>
      <a:hlink>
        <a:srgbClr val="0870B8"/>
      </a:hlink>
      <a:folHlink>
        <a:srgbClr val="E5005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l utökad_191030" id="{A1952BB1-85F2-4480-BB5D-7C27AC04B3B5}" vid="{82F5450A-E398-477A-A521-22DC602F2676}"/>
    </a:ext>
  </a:extLst>
</a:theme>
</file>

<file path=ppt/theme/theme2.xml><?xml version="1.0" encoding="utf-8"?>
<a:theme xmlns:a="http://schemas.openxmlformats.org/drawingml/2006/main" name="Bilder utan logga">
  <a:themeElements>
    <a:clrScheme name="Skövde Grafisk profil BAS">
      <a:dk1>
        <a:sysClr val="windowText" lastClr="000000"/>
      </a:dk1>
      <a:lt1>
        <a:sysClr val="window" lastClr="FFFFFF"/>
      </a:lt1>
      <a:dk2>
        <a:srgbClr val="4A4A49"/>
      </a:dk2>
      <a:lt2>
        <a:srgbClr val="A69B92"/>
      </a:lt2>
      <a:accent1>
        <a:srgbClr val="E50051"/>
      </a:accent1>
      <a:accent2>
        <a:srgbClr val="FF8300"/>
      </a:accent2>
      <a:accent3>
        <a:srgbClr val="76B82A"/>
      </a:accent3>
      <a:accent4>
        <a:srgbClr val="00A3AA"/>
      </a:accent4>
      <a:accent5>
        <a:srgbClr val="604696"/>
      </a:accent5>
      <a:accent6>
        <a:srgbClr val="FFCC00"/>
      </a:accent6>
      <a:hlink>
        <a:srgbClr val="0870B8"/>
      </a:hlink>
      <a:folHlink>
        <a:srgbClr val="E5005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l utökad_191030" id="{A1952BB1-85F2-4480-BB5D-7C27AC04B3B5}" vid="{6B62FB1C-5442-4A2F-B6A4-86CC5173B0EB}"/>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DF6B4AB541C14448F752C1EEBA6D86C" ma:contentTypeVersion="4" ma:contentTypeDescription="Skapa ett nytt dokument." ma:contentTypeScope="" ma:versionID="1cce86af371c5aad1cbc701d83757606">
  <xsd:schema xmlns:xsd="http://www.w3.org/2001/XMLSchema" xmlns:xs="http://www.w3.org/2001/XMLSchema" xmlns:p="http://schemas.microsoft.com/office/2006/metadata/properties" xmlns:ns2="ddd8b230-4a58-4df3-96f8-3526a224ac74" xmlns:ns3="5a8bc0cf-5dce-40e1-adcb-60faf9cef0bb" targetNamespace="http://schemas.microsoft.com/office/2006/metadata/properties" ma:root="true" ma:fieldsID="5d0d0bd5ae63149a82456e28541a8dd7" ns2:_="" ns3:_="">
    <xsd:import namespace="ddd8b230-4a58-4df3-96f8-3526a224ac74"/>
    <xsd:import namespace="5a8bc0cf-5dce-40e1-adcb-60faf9cef0b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d8b230-4a58-4df3-96f8-3526a224ac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8bc0cf-5dce-40e1-adcb-60faf9cef0bb"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725C38-3504-4DAD-A307-FB6842E73E8B}">
  <ds:schemaRefs>
    <ds:schemaRef ds:uri="http://schemas.microsoft.com/sharepoint/v3/contenttype/forms"/>
  </ds:schemaRefs>
</ds:datastoreItem>
</file>

<file path=customXml/itemProps2.xml><?xml version="1.0" encoding="utf-8"?>
<ds:datastoreItem xmlns:ds="http://schemas.openxmlformats.org/officeDocument/2006/customXml" ds:itemID="{FE7B6E3F-2549-44A5-9A8C-BF5F7496ED33}">
  <ds:schemaRefs>
    <ds:schemaRef ds:uri="5a8bc0cf-5dce-40e1-adcb-60faf9cef0bb"/>
    <ds:schemaRef ds:uri="ddd8b230-4a58-4df3-96f8-3526a224ac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A600827-19A9-4BD9-8B87-D63C729ADA5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210</TotalTime>
  <Words>609</Words>
  <Application>Microsoft Office PowerPoint</Application>
  <PresentationFormat>Bredbild</PresentationFormat>
  <Paragraphs>48</Paragraphs>
  <Slides>17</Slides>
  <Notes>0</Notes>
  <HiddenSlides>0</HiddenSlides>
  <MMClips>0</MMClips>
  <ScaleCrop>false</ScaleCrop>
  <HeadingPairs>
    <vt:vector size="6" baseType="variant">
      <vt:variant>
        <vt:lpstr>Använt teckensnitt</vt:lpstr>
      </vt:variant>
      <vt:variant>
        <vt:i4>7</vt:i4>
      </vt:variant>
      <vt:variant>
        <vt:lpstr>Tema</vt:lpstr>
      </vt:variant>
      <vt:variant>
        <vt:i4>2</vt:i4>
      </vt:variant>
      <vt:variant>
        <vt:lpstr>Bildrubriker</vt:lpstr>
      </vt:variant>
      <vt:variant>
        <vt:i4>17</vt:i4>
      </vt:variant>
    </vt:vector>
  </HeadingPairs>
  <TitlesOfParts>
    <vt:vector size="26" baseType="lpstr">
      <vt:lpstr>Arial</vt:lpstr>
      <vt:lpstr>Calibri</vt:lpstr>
      <vt:lpstr>Segoe UI</vt:lpstr>
      <vt:lpstr>Source Sans Pro</vt:lpstr>
      <vt:lpstr>Source Sans Pro Black</vt:lpstr>
      <vt:lpstr>Source Sans Pro Light</vt:lpstr>
      <vt:lpstr>Source Sans Pro Semibold</vt:lpstr>
      <vt:lpstr>Sidor med logga</vt:lpstr>
      <vt:lpstr>Bilder utan logga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Mina sidor och e-ansökan Ekonomiskt bistånd</dc:title>
  <dc:creator>Anna Olsson</dc:creator>
  <cp:lastModifiedBy>Anna Bengtsson</cp:lastModifiedBy>
  <cp:revision>31</cp:revision>
  <dcterms:created xsi:type="dcterms:W3CDTF">2020-04-01T12:07:03Z</dcterms:created>
  <dcterms:modified xsi:type="dcterms:W3CDTF">2021-12-06T10:48:55Z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0x0101006DF6B4AB541C14448F752C1EEBA6D86C</vt:lpwstr>
  </property>
</Properties>
</file>