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71ED7-E415-4A13-80EF-BF681C85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84C095F-A1F7-4038-911C-7BFC26167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7C795F-6AD7-4152-A06B-E00ADE8F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5282E6-461D-426B-A2AD-94311EE7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14D0A6-296C-42D9-B7D0-0F394968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74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F13CB-BDDB-408B-AC4D-2BC8D02E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BA48388-A5C5-446B-BB7B-62AE27365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296996-4AF7-4210-BF55-401180B5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CC8D32-CA25-470D-8E16-25FD8967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9D5EE0-FB7B-46F1-AADD-1044DD7D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2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B56125E-50DD-4B5C-BD6D-48631C1C4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CDBE784-AADD-496C-A19A-3C7E75BF8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D8EA45-DD78-4CCA-9F7A-6E9D6816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4B93DA-4866-432D-B2EC-626093A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63238B-FAD3-4BEE-8303-70D09233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79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6FA306-6C11-4184-B04D-66321415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DFEF8C-E2E8-4794-B5EA-40D021AE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C9C0D9-6E1E-45D0-8D0B-A8E79A4B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3CE296-5D16-4CCF-BC11-EE0B1351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2CAE78-1484-4289-A783-F1CFD20D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08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6D7D34-839A-46F8-BCAB-D50BF453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999CE5-7380-4240-9214-84FE1CE05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D22349-A82E-4F2E-B8EF-B744E8A5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704492-B39A-43B7-B5D8-08622E5D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535D2C-45B8-4212-AA58-10C85377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4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11D72-10B6-43B9-8DE7-4A2461F7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417C0A-249C-4507-93B1-47E575BF9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05A102-3AC0-418B-B9CB-A6D949AC5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F8D2CB-50C9-446A-A65B-EB71D347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591C57-3D64-4B13-A846-87740C07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FB6D84-46D7-4470-BBA5-A22A673D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06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C4DC9-7A8A-4799-ACA6-E6387A82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AD9060-360A-435B-BC13-48756D795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81A0AE5-7DCF-42E3-A102-04323F223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4BA9985-424F-4FA8-AD26-6227DD7D2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E9FB29A-C4F4-4163-99CD-E634EC11E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1451696-FEC5-47EC-9FBF-3D8855C9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733D11B-48F8-4ED6-9C9B-A3237337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54065A-2E7E-4F88-B16D-68AC31E5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57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55E96C-71A9-493A-B3B5-DE961520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06EAB5-CA65-4E5E-9805-A993076F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BB6A66-E3C7-4ABE-997C-DF9E34D5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71BB6A-3131-498B-83C8-4E9F95A8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2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6853EA5-33A5-4E5E-9099-C7753D3A0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B93A063-1C51-495B-A1B7-36703D78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7310A83-F4DC-4606-BE90-3EEEA28B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6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265872-4A15-4772-94DA-2B30969A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E68F3D-2AF1-424D-9639-95B82707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8E59A4-E19D-4FFA-88C2-102C7CEE7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4E7831-F7EB-4CC5-A02F-DA688F5B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64E8CA-C1D9-41AF-9856-714D70BD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28A154-C920-4C67-9091-032E2150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A26DC0-AFAE-429E-900F-13F58A6D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009C1AC-F6A1-4F04-8AEA-D8A1D8E5F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4B5F22-E26D-47B7-9F44-3766EE25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647049-82C8-4C9C-B40F-C456B715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C5BFAE9-9C8F-4292-9EF8-1C191CC2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4B3256-4066-494C-A2F1-E58CEA17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3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3DF77BC-038C-48C5-A862-F685F1FC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64F4E9-9A5A-43EA-922E-BEC3C12E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B904EE-7B61-46A6-89E7-5576B9138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DEC1-7B80-4570-A4B3-C48E7994F26F}" type="datetimeFigureOut">
              <a:rPr lang="sv-SE" smtClean="0"/>
              <a:t>2020-06-22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5D5252-C257-40AF-AF48-84032A7DF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3DF0EC-3792-4401-92F2-3DCD37504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1292-6A88-4136-B6FC-CDE1D9599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12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6CD534-CA9A-4D46-ACAC-21F5FF2C7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623" y="399296"/>
            <a:ext cx="5075258" cy="2889114"/>
          </a:xfrm>
        </p:spPr>
        <p:txBody>
          <a:bodyPr anchor="b">
            <a:normAutofit/>
          </a:bodyPr>
          <a:lstStyle/>
          <a:p>
            <a:pPr algn="l"/>
            <a:r>
              <a:rPr lang="sv-SE" dirty="0" err="1"/>
              <a:t>SolNavet</a:t>
            </a:r>
            <a:r>
              <a:rPr lang="sv-SE" dirty="0"/>
              <a:t>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1B4CF5-4545-49F0-B5DB-F5E4FD489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v-SE" sz="4000" dirty="0"/>
              <a:t>Installations manual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ritning, bord&#10;&#10;Automatiskt genererad beskrivning">
            <a:extLst>
              <a:ext uri="{FF2B5EF4-FFF2-40B4-BE49-F238E27FC236}">
                <a16:creationId xmlns:a16="http://schemas.microsoft.com/office/drawing/2014/main" id="{4B82337F-5B8B-4DF7-99D7-8DDBEBF2E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r="21182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590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Bildobjekt 27" descr="En bild som visar inomhus, sitter, liten, skärm&#10;&#10;Automatiskt genererad beskrivning">
            <a:extLst>
              <a:ext uri="{FF2B5EF4-FFF2-40B4-BE49-F238E27FC236}">
                <a16:creationId xmlns:a16="http://schemas.microsoft.com/office/drawing/2014/main" id="{B61D8169-8FCC-4D79-8560-1A9CE29D4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6021" y="918434"/>
            <a:ext cx="2753390" cy="1979297"/>
          </a:xfrm>
          <a:prstGeom prst="rect">
            <a:avLst/>
          </a:prstGeom>
        </p:spPr>
      </p:pic>
      <p:pic>
        <p:nvPicPr>
          <p:cNvPr id="18" name="Platshållare för innehåll 17" descr="En bild som visar skärm, person, inomhus, dator&#10;&#10;Automatiskt genererad beskrivning">
            <a:extLst>
              <a:ext uri="{FF2B5EF4-FFF2-40B4-BE49-F238E27FC236}">
                <a16:creationId xmlns:a16="http://schemas.microsoft.com/office/drawing/2014/main" id="{42A3249E-2097-4705-A593-29698EB0F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205" y="875561"/>
            <a:ext cx="2753390" cy="2065041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43BD890E-5CF0-4AE9-8170-28919B42C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6888" y="960499"/>
            <a:ext cx="2753389" cy="1895168"/>
          </a:xfrm>
          <a:prstGeom prst="rect">
            <a:avLst/>
          </a:prstGeom>
        </p:spPr>
      </p:pic>
      <p:pic>
        <p:nvPicPr>
          <p:cNvPr id="20" name="Bildobjekt 19" descr="En bild som visar skärm, sitter, dator&#10;&#10;Automatiskt genererad beskrivning">
            <a:extLst>
              <a:ext uri="{FF2B5EF4-FFF2-40B4-BE49-F238E27FC236}">
                <a16:creationId xmlns:a16="http://schemas.microsoft.com/office/drawing/2014/main" id="{9C691F84-410A-4F5E-97D7-756FD686C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2530" y="875561"/>
            <a:ext cx="2753389" cy="2065041"/>
          </a:xfrm>
          <a:prstGeom prst="rect">
            <a:avLst/>
          </a:prstGeom>
        </p:spPr>
      </p:pic>
      <p:pic>
        <p:nvPicPr>
          <p:cNvPr id="32" name="Bildobjekt 31" descr="En bild som visar bok&#10;&#10;Automatiskt genererad beskrivning">
            <a:extLst>
              <a:ext uri="{FF2B5EF4-FFF2-40B4-BE49-F238E27FC236}">
                <a16:creationId xmlns:a16="http://schemas.microsoft.com/office/drawing/2014/main" id="{858039E2-BD91-47FF-B5B2-23492738A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859" y="3905241"/>
            <a:ext cx="2926079" cy="206504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7C4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AD23D6-698E-40A4-AABA-986094B36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6521" y="4058394"/>
            <a:ext cx="5366610" cy="226821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Bild 1: </a:t>
            </a:r>
            <a:r>
              <a:rPr lang="en-US" sz="1800" dirty="0" err="1">
                <a:solidFill>
                  <a:srgbClr val="FFFFFF"/>
                </a:solidFill>
              </a:rPr>
              <a:t>Klicka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på</a:t>
            </a:r>
            <a:r>
              <a:rPr lang="en-US" sz="1800" dirty="0">
                <a:solidFill>
                  <a:srgbClr val="FFFFFF"/>
                </a:solidFill>
              </a:rPr>
              <a:t> “</a:t>
            </a:r>
            <a:r>
              <a:rPr lang="en-US" sz="1800" dirty="0" err="1">
                <a:solidFill>
                  <a:srgbClr val="FFFFFF"/>
                </a:solidFill>
              </a:rPr>
              <a:t>Playbutik</a:t>
            </a:r>
            <a:r>
              <a:rPr lang="en-US" sz="1800" dirty="0">
                <a:solidFill>
                  <a:srgbClr val="FFFFFF"/>
                </a:solidFill>
              </a:rPr>
              <a:t>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Bild 2: </a:t>
            </a:r>
            <a:r>
              <a:rPr lang="en-US" sz="1800" dirty="0" err="1">
                <a:solidFill>
                  <a:srgbClr val="FFFFFF"/>
                </a:solidFill>
              </a:rPr>
              <a:t>Klicka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på</a:t>
            </a:r>
            <a:r>
              <a:rPr lang="en-US" sz="1800" dirty="0">
                <a:solidFill>
                  <a:srgbClr val="FFFFFF"/>
                </a:solidFill>
              </a:rPr>
              <a:t> “mitt </a:t>
            </a:r>
            <a:r>
              <a:rPr lang="en-US" sz="1800" dirty="0" err="1">
                <a:solidFill>
                  <a:srgbClr val="FFFFFF"/>
                </a:solidFill>
              </a:rPr>
              <a:t>Skövde</a:t>
            </a:r>
            <a:r>
              <a:rPr lang="en-US" sz="1800" dirty="0">
                <a:solidFill>
                  <a:srgbClr val="FFFFFF"/>
                </a:solidFill>
              </a:rPr>
              <a:t>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Bild 3: </a:t>
            </a:r>
            <a:r>
              <a:rPr lang="en-US" sz="1800" dirty="0" err="1">
                <a:solidFill>
                  <a:srgbClr val="FFFFFF"/>
                </a:solidFill>
              </a:rPr>
              <a:t>Klicka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på</a:t>
            </a:r>
            <a:r>
              <a:rPr lang="en-US" sz="1800" dirty="0">
                <a:solidFill>
                  <a:srgbClr val="FFFFFF"/>
                </a:solidFill>
              </a:rPr>
              <a:t> “</a:t>
            </a:r>
            <a:r>
              <a:rPr lang="en-US" sz="1800" dirty="0" err="1">
                <a:solidFill>
                  <a:srgbClr val="FFFFFF"/>
                </a:solidFill>
              </a:rPr>
              <a:t>installera</a:t>
            </a:r>
            <a:r>
              <a:rPr lang="en-US" sz="1800" dirty="0">
                <a:solidFill>
                  <a:srgbClr val="FFFFFF"/>
                </a:solidFill>
              </a:rPr>
              <a:t>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Bild 4: </a:t>
            </a:r>
            <a:r>
              <a:rPr lang="en-US" sz="1800" dirty="0" err="1">
                <a:solidFill>
                  <a:srgbClr val="FFFFFF"/>
                </a:solidFill>
              </a:rPr>
              <a:t>Klicka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på</a:t>
            </a:r>
            <a:r>
              <a:rPr lang="en-US" sz="1800" dirty="0">
                <a:solidFill>
                  <a:srgbClr val="FFFFFF"/>
                </a:solidFill>
              </a:rPr>
              <a:t> “+ se </a:t>
            </a:r>
            <a:r>
              <a:rPr lang="en-US" sz="1800" dirty="0" err="1">
                <a:solidFill>
                  <a:srgbClr val="FFFFFF"/>
                </a:solidFill>
              </a:rPr>
              <a:t>alla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tjänster</a:t>
            </a:r>
            <a:r>
              <a:rPr lang="en-US" sz="1800" dirty="0">
                <a:solidFill>
                  <a:srgbClr val="FFFFFF"/>
                </a:solidFill>
              </a:rPr>
              <a:t>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Bild 5: </a:t>
            </a:r>
            <a:r>
              <a:rPr lang="en-US" sz="1800" dirty="0" err="1">
                <a:solidFill>
                  <a:srgbClr val="FFFFFF"/>
                </a:solidFill>
              </a:rPr>
              <a:t>Klicka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på</a:t>
            </a:r>
            <a:r>
              <a:rPr lang="en-US" sz="1800" dirty="0">
                <a:solidFill>
                  <a:srgbClr val="FFFFFF"/>
                </a:solidFill>
              </a:rPr>
              <a:t> “</a:t>
            </a:r>
            <a:r>
              <a:rPr lang="en-US" sz="1800" dirty="0" err="1">
                <a:solidFill>
                  <a:srgbClr val="FFFFFF"/>
                </a:solidFill>
              </a:rPr>
              <a:t>turkosa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pricken</a:t>
            </a:r>
            <a:r>
              <a:rPr lang="en-US" sz="1800" dirty="0">
                <a:solidFill>
                  <a:srgbClr val="FFFFFF"/>
                </a:solidFill>
              </a:rPr>
              <a:t> till (PÅ)”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Bild 6: </a:t>
            </a:r>
            <a:r>
              <a:rPr lang="en-US" sz="1800" dirty="0" err="1">
                <a:solidFill>
                  <a:srgbClr val="FFFFFF"/>
                </a:solidFill>
              </a:rPr>
              <a:t>Klicka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på</a:t>
            </a:r>
            <a:r>
              <a:rPr lang="en-US" sz="1800" dirty="0">
                <a:solidFill>
                  <a:srgbClr val="FFFFFF"/>
                </a:solidFill>
              </a:rPr>
              <a:t> “</a:t>
            </a:r>
            <a:r>
              <a:rPr lang="en-US" sz="1800" dirty="0" err="1">
                <a:solidFill>
                  <a:srgbClr val="FFFFFF"/>
                </a:solidFill>
              </a:rPr>
              <a:t>Logga</a:t>
            </a:r>
            <a:r>
              <a:rPr lang="en-US" sz="1800" dirty="0">
                <a:solidFill>
                  <a:srgbClr val="FFFFFF"/>
                </a:solidFill>
              </a:rPr>
              <a:t> in”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</a:rPr>
              <a:t>Och</a:t>
            </a:r>
            <a:r>
              <a:rPr lang="en-US" sz="1800" dirty="0">
                <a:solidFill>
                  <a:srgbClr val="FFFFFF"/>
                </a:solidFill>
              </a:rPr>
              <a:t> nu </a:t>
            </a:r>
            <a:r>
              <a:rPr lang="en-US" sz="1800" dirty="0" err="1">
                <a:solidFill>
                  <a:srgbClr val="FFFFFF"/>
                </a:solidFill>
              </a:rPr>
              <a:t>är</a:t>
            </a:r>
            <a:r>
              <a:rPr lang="en-US" sz="1800" dirty="0">
                <a:solidFill>
                  <a:srgbClr val="FFFFFF"/>
                </a:solidFill>
              </a:rPr>
              <a:t> det </a:t>
            </a:r>
            <a:r>
              <a:rPr lang="en-US" sz="1800" dirty="0" err="1">
                <a:solidFill>
                  <a:srgbClr val="FFFFFF"/>
                </a:solidFill>
              </a:rPr>
              <a:t>färdigt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18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4" name="Bildobjekt 33" descr="En bild som visar skärm, dator&#10;&#10;Automatiskt genererad beskrivning">
            <a:extLst>
              <a:ext uri="{FF2B5EF4-FFF2-40B4-BE49-F238E27FC236}">
                <a16:creationId xmlns:a16="http://schemas.microsoft.com/office/drawing/2014/main" id="{C7A05460-7DD9-445E-BD73-1684CE848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4561" y="3905240"/>
            <a:ext cx="2926078" cy="20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1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</Words>
  <Application>Microsoft Office PowerPoint</Application>
  <PresentationFormat>Bredbild</PresentationFormat>
  <Paragraphs>10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SolNavet appen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SolNavet appen</dc:title>
  <dc:creator>Fredrik Wahlberg</dc:creator>
  <cp:lastModifiedBy>Anna Saari</cp:lastModifiedBy>
  <cp:revision>2</cp:revision>
  <dcterms:created xsi:type="dcterms:W3CDTF">2020-06-08T08:58:50Z</dcterms:created>
  <dcterms:modified xsi:type="dcterms:W3CDTF">2020-06-22T08:59:15Z</dcterms:modified>
</cp:coreProperties>
</file>